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B6735-7741-4280-9612-349FA3A17196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de-DE"/>
        </a:p>
      </dgm:t>
    </dgm:pt>
    <dgm:pt modelId="{F73E1F2F-58BC-40DA-BCFA-C8FC90691DAD}">
      <dgm:prSet/>
      <dgm:spPr/>
      <dgm:t>
        <a:bodyPr/>
        <a:lstStyle/>
        <a:p>
          <a:pPr rtl="0"/>
          <a:r>
            <a:rPr lang="pl-PL"/>
            <a:t>Czy potraficie poprawnie wypełnić te wszystkie druki?</a:t>
          </a:r>
        </a:p>
      </dgm:t>
    </dgm:pt>
    <dgm:pt modelId="{9C8594E8-A5D3-4078-ACE6-31F3A1F9F511}" type="parTrans" cxnId="{CBC8B8F0-8361-4076-8822-C2B3F3477848}">
      <dgm:prSet/>
      <dgm:spPr/>
      <dgm:t>
        <a:bodyPr/>
        <a:lstStyle/>
        <a:p>
          <a:endParaRPr lang="de-DE"/>
        </a:p>
      </dgm:t>
    </dgm:pt>
    <dgm:pt modelId="{DB56092B-3638-4932-B6F6-652735783D4E}" type="sibTrans" cxnId="{CBC8B8F0-8361-4076-8822-C2B3F3477848}">
      <dgm:prSet/>
      <dgm:spPr/>
      <dgm:t>
        <a:bodyPr/>
        <a:lstStyle/>
        <a:p>
          <a:endParaRPr lang="de-DE"/>
        </a:p>
      </dgm:t>
    </dgm:pt>
    <dgm:pt modelId="{C4A97372-599F-4F36-8D39-AADB407C393A}">
      <dgm:prSet/>
      <dgm:spPr/>
      <dgm:t>
        <a:bodyPr/>
        <a:lstStyle/>
        <a:p>
          <a:pPr rtl="0"/>
          <a:r>
            <a:rPr lang="pl-PL" dirty="0"/>
            <a:t>Dlaczego należy wypełnić druki pocztowe w kilku kopiach?</a:t>
          </a:r>
        </a:p>
      </dgm:t>
    </dgm:pt>
    <dgm:pt modelId="{CE23F404-F428-4AF1-9A53-A9AEDD7D3F15}" type="parTrans" cxnId="{C8346935-1CCA-4A1B-BE2A-FB5E44F007E6}">
      <dgm:prSet/>
      <dgm:spPr/>
      <dgm:t>
        <a:bodyPr/>
        <a:lstStyle/>
        <a:p>
          <a:endParaRPr lang="de-DE"/>
        </a:p>
      </dgm:t>
    </dgm:pt>
    <dgm:pt modelId="{E6E68160-18D2-44E3-B6C2-A0EF7ADFDFF7}" type="sibTrans" cxnId="{C8346935-1CCA-4A1B-BE2A-FB5E44F007E6}">
      <dgm:prSet/>
      <dgm:spPr/>
      <dgm:t>
        <a:bodyPr/>
        <a:lstStyle/>
        <a:p>
          <a:endParaRPr lang="de-DE"/>
        </a:p>
      </dgm:t>
    </dgm:pt>
    <dgm:pt modelId="{4C0DEFA6-982C-4D23-9E10-E88329D2925C}">
      <dgm:prSet/>
      <dgm:spPr/>
      <dgm:t>
        <a:bodyPr/>
        <a:lstStyle/>
        <a:p>
          <a:pPr rtl="0"/>
          <a:r>
            <a:rPr lang="pl-PL" dirty="0"/>
            <a:t>Zastanawialiście się do</a:t>
          </a:r>
          <a:br>
            <a:rPr lang="pl-PL" dirty="0"/>
          </a:br>
          <a:r>
            <a:rPr lang="pl-PL" dirty="0"/>
            <a:t>jakich usług możecie</a:t>
          </a:r>
          <a:br>
            <a:rPr lang="pl-PL" dirty="0"/>
          </a:br>
          <a:r>
            <a:rPr lang="pl-PL" dirty="0"/>
            <a:t>je wykorzystać?</a:t>
          </a:r>
        </a:p>
      </dgm:t>
    </dgm:pt>
    <dgm:pt modelId="{9B4696C8-2ECC-4859-8531-38CFCB6ED9D2}" type="parTrans" cxnId="{3127AB65-A796-4B36-8EB3-4F724A443D7A}">
      <dgm:prSet/>
      <dgm:spPr/>
      <dgm:t>
        <a:bodyPr/>
        <a:lstStyle/>
        <a:p>
          <a:endParaRPr lang="de-DE"/>
        </a:p>
      </dgm:t>
    </dgm:pt>
    <dgm:pt modelId="{3EDCD044-98A5-47D8-BCCA-8F27DB47790C}" type="sibTrans" cxnId="{3127AB65-A796-4B36-8EB3-4F724A443D7A}">
      <dgm:prSet/>
      <dgm:spPr/>
      <dgm:t>
        <a:bodyPr/>
        <a:lstStyle/>
        <a:p>
          <a:endParaRPr lang="de-DE"/>
        </a:p>
      </dgm:t>
    </dgm:pt>
    <dgm:pt modelId="{B74EAEC5-C425-4238-9138-5AF8CD41726D}" type="pres">
      <dgm:prSet presAssocID="{EFDB6735-7741-4280-9612-349FA3A171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24FF564-A4CB-497D-8537-AC232DF3E551}" type="pres">
      <dgm:prSet presAssocID="{F73E1F2F-58BC-40DA-BCFA-C8FC90691DAD}" presName="linNode" presStyleCnt="0"/>
      <dgm:spPr/>
    </dgm:pt>
    <dgm:pt modelId="{4B5C8001-3D7F-4BB6-9755-A55143147165}" type="pres">
      <dgm:prSet presAssocID="{F73E1F2F-58BC-40DA-BCFA-C8FC90691DAD}" presName="parentText" presStyleLbl="node1" presStyleIdx="0" presStyleCnt="3" custLinFactY="70931" custLinFactNeighborX="8343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9CEF86-2B2F-4E13-B884-AD5A51A0C26E}" type="pres">
      <dgm:prSet presAssocID="{DB56092B-3638-4932-B6F6-652735783D4E}" presName="sp" presStyleCnt="0"/>
      <dgm:spPr/>
    </dgm:pt>
    <dgm:pt modelId="{497623B6-7609-4857-872F-53F13A34BF04}" type="pres">
      <dgm:prSet presAssocID="{C4A97372-599F-4F36-8D39-AADB407C393A}" presName="linNode" presStyleCnt="0"/>
      <dgm:spPr/>
    </dgm:pt>
    <dgm:pt modelId="{D71E7C98-CCD3-4E6B-9C8C-ACBD86D239EA}" type="pres">
      <dgm:prSet presAssocID="{C4A97372-599F-4F36-8D39-AADB407C393A}" presName="parentText" presStyleLbl="node1" presStyleIdx="1" presStyleCnt="3" custLinFactNeighborX="-14300" custLinFactNeighborY="-8791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AFC0D3-AF20-4AE0-8B4E-105F486EA5C1}" type="pres">
      <dgm:prSet presAssocID="{E6E68160-18D2-44E3-B6C2-A0EF7ADFDFF7}" presName="sp" presStyleCnt="0"/>
      <dgm:spPr/>
    </dgm:pt>
    <dgm:pt modelId="{1F6BFAB3-DE75-4686-9179-D94C956DC342}" type="pres">
      <dgm:prSet presAssocID="{4C0DEFA6-982C-4D23-9E10-E88329D2925C}" presName="linNode" presStyleCnt="0"/>
      <dgm:spPr/>
    </dgm:pt>
    <dgm:pt modelId="{E744D380-DD24-448B-AE92-EAEE03D1E39D}" type="pres">
      <dgm:prSet presAssocID="{4C0DEFA6-982C-4D23-9E10-E88329D2925C}" presName="parentText" presStyleLbl="node1" presStyleIdx="2" presStyleCnt="3" custLinFactNeighborX="-78601" custLinFactNeighborY="-5372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BC8B8F0-8361-4076-8822-C2B3F3477848}" srcId="{EFDB6735-7741-4280-9612-349FA3A17196}" destId="{F73E1F2F-58BC-40DA-BCFA-C8FC90691DAD}" srcOrd="0" destOrd="0" parTransId="{9C8594E8-A5D3-4078-ACE6-31F3A1F9F511}" sibTransId="{DB56092B-3638-4932-B6F6-652735783D4E}"/>
    <dgm:cxn modelId="{C8346935-1CCA-4A1B-BE2A-FB5E44F007E6}" srcId="{EFDB6735-7741-4280-9612-349FA3A17196}" destId="{C4A97372-599F-4F36-8D39-AADB407C393A}" srcOrd="1" destOrd="0" parTransId="{CE23F404-F428-4AF1-9A53-A9AEDD7D3F15}" sibTransId="{E6E68160-18D2-44E3-B6C2-A0EF7ADFDFF7}"/>
    <dgm:cxn modelId="{F7E903B0-93B0-4F06-81E8-815F1D7933AA}" type="presOf" srcId="{F73E1F2F-58BC-40DA-BCFA-C8FC90691DAD}" destId="{4B5C8001-3D7F-4BB6-9755-A55143147165}" srcOrd="0" destOrd="0" presId="urn:microsoft.com/office/officeart/2005/8/layout/vList5"/>
    <dgm:cxn modelId="{6E220FCD-6FE0-49F7-9917-08EE96BFD8FE}" type="presOf" srcId="{EFDB6735-7741-4280-9612-349FA3A17196}" destId="{B74EAEC5-C425-4238-9138-5AF8CD41726D}" srcOrd="0" destOrd="0" presId="urn:microsoft.com/office/officeart/2005/8/layout/vList5"/>
    <dgm:cxn modelId="{3127AB65-A796-4B36-8EB3-4F724A443D7A}" srcId="{EFDB6735-7741-4280-9612-349FA3A17196}" destId="{4C0DEFA6-982C-4D23-9E10-E88329D2925C}" srcOrd="2" destOrd="0" parTransId="{9B4696C8-2ECC-4859-8531-38CFCB6ED9D2}" sibTransId="{3EDCD044-98A5-47D8-BCCA-8F27DB47790C}"/>
    <dgm:cxn modelId="{943C3E64-D03B-4366-A39E-3ACAE799A151}" type="presOf" srcId="{4C0DEFA6-982C-4D23-9E10-E88329D2925C}" destId="{E744D380-DD24-448B-AE92-EAEE03D1E39D}" srcOrd="0" destOrd="0" presId="urn:microsoft.com/office/officeart/2005/8/layout/vList5"/>
    <dgm:cxn modelId="{B261FE3D-D1DC-45B9-89DC-A5C9318932C7}" type="presOf" srcId="{C4A97372-599F-4F36-8D39-AADB407C393A}" destId="{D71E7C98-CCD3-4E6B-9C8C-ACBD86D239EA}" srcOrd="0" destOrd="0" presId="urn:microsoft.com/office/officeart/2005/8/layout/vList5"/>
    <dgm:cxn modelId="{CCD22997-2C51-4AC2-8D88-B11409124385}" type="presParOf" srcId="{B74EAEC5-C425-4238-9138-5AF8CD41726D}" destId="{424FF564-A4CB-497D-8537-AC232DF3E551}" srcOrd="0" destOrd="0" presId="urn:microsoft.com/office/officeart/2005/8/layout/vList5"/>
    <dgm:cxn modelId="{C19CCB78-B2AD-4D72-8633-242B1EC09A32}" type="presParOf" srcId="{424FF564-A4CB-497D-8537-AC232DF3E551}" destId="{4B5C8001-3D7F-4BB6-9755-A55143147165}" srcOrd="0" destOrd="0" presId="urn:microsoft.com/office/officeart/2005/8/layout/vList5"/>
    <dgm:cxn modelId="{22EBDC08-50F4-4F2A-A00B-66C7E95E1D21}" type="presParOf" srcId="{B74EAEC5-C425-4238-9138-5AF8CD41726D}" destId="{E09CEF86-2B2F-4E13-B884-AD5A51A0C26E}" srcOrd="1" destOrd="0" presId="urn:microsoft.com/office/officeart/2005/8/layout/vList5"/>
    <dgm:cxn modelId="{271D5183-D1E4-4CDE-A49A-5C0E547E27BB}" type="presParOf" srcId="{B74EAEC5-C425-4238-9138-5AF8CD41726D}" destId="{497623B6-7609-4857-872F-53F13A34BF04}" srcOrd="2" destOrd="0" presId="urn:microsoft.com/office/officeart/2005/8/layout/vList5"/>
    <dgm:cxn modelId="{FABABD17-E0BB-45F5-944B-C4198761128F}" type="presParOf" srcId="{497623B6-7609-4857-872F-53F13A34BF04}" destId="{D71E7C98-CCD3-4E6B-9C8C-ACBD86D239EA}" srcOrd="0" destOrd="0" presId="urn:microsoft.com/office/officeart/2005/8/layout/vList5"/>
    <dgm:cxn modelId="{5AF153AC-0B7D-42EF-BFB1-178EFA33FD51}" type="presParOf" srcId="{B74EAEC5-C425-4238-9138-5AF8CD41726D}" destId="{67AFC0D3-AF20-4AE0-8B4E-105F486EA5C1}" srcOrd="3" destOrd="0" presId="urn:microsoft.com/office/officeart/2005/8/layout/vList5"/>
    <dgm:cxn modelId="{89D41683-968B-4330-9948-3F262768F3BE}" type="presParOf" srcId="{B74EAEC5-C425-4238-9138-5AF8CD41726D}" destId="{1F6BFAB3-DE75-4686-9179-D94C956DC342}" srcOrd="4" destOrd="0" presId="urn:microsoft.com/office/officeart/2005/8/layout/vList5"/>
    <dgm:cxn modelId="{665232EE-FA9A-4B85-AC8D-BA6016F2573A}" type="presParOf" srcId="{1F6BFAB3-DE75-4686-9179-D94C956DC342}" destId="{E744D380-DD24-448B-AE92-EAEE03D1E39D}" srcOrd="0" destOrd="0" presId="urn:microsoft.com/office/officeart/2005/8/layout/vList5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A7447-B049-4897-B2E6-A76F6D94684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A96E90B-B8F2-4D6B-8905-0488D9084761}">
      <dgm:prSet custT="1"/>
      <dgm:spPr/>
      <dgm:t>
        <a:bodyPr/>
        <a:lstStyle/>
        <a:p>
          <a:pPr rtl="0"/>
          <a:r>
            <a:rPr lang="pl-PL" sz="2800" dirty="0"/>
            <a:t>Sporządźcie kartę katalogu, która będzie zawierała:</a:t>
          </a:r>
        </a:p>
      </dgm:t>
    </dgm:pt>
    <dgm:pt modelId="{10734252-0427-445C-A7E9-0489987CA52B}" type="parTrans" cxnId="{249BFF4F-129C-470A-9510-31DB07FF332A}">
      <dgm:prSet/>
      <dgm:spPr/>
      <dgm:t>
        <a:bodyPr/>
        <a:lstStyle/>
        <a:p>
          <a:endParaRPr lang="de-DE"/>
        </a:p>
      </dgm:t>
    </dgm:pt>
    <dgm:pt modelId="{1D11A4F5-81E9-4AC5-A0D3-EC35E2772161}" type="sibTrans" cxnId="{249BFF4F-129C-470A-9510-31DB07FF332A}">
      <dgm:prSet/>
      <dgm:spPr/>
      <dgm:t>
        <a:bodyPr/>
        <a:lstStyle/>
        <a:p>
          <a:endParaRPr lang="de-DE"/>
        </a:p>
      </dgm:t>
    </dgm:pt>
    <dgm:pt modelId="{106E6AFB-B768-46D5-B65A-E80180D6E99D}">
      <dgm:prSet/>
      <dgm:spPr/>
      <dgm:t>
        <a:bodyPr/>
        <a:lstStyle/>
        <a:p>
          <a:pPr rtl="0"/>
          <a:r>
            <a:rPr lang="pl-PL" dirty="0"/>
            <a:t>nazwę druku </a:t>
          </a:r>
        </a:p>
      </dgm:t>
    </dgm:pt>
    <dgm:pt modelId="{46436C69-97CC-4C61-8CE7-6CD73FBC8C45}" type="parTrans" cxnId="{448BB57C-EAEE-4A9C-9254-2E1E6A7D4702}">
      <dgm:prSet/>
      <dgm:spPr/>
      <dgm:t>
        <a:bodyPr/>
        <a:lstStyle/>
        <a:p>
          <a:endParaRPr lang="de-DE"/>
        </a:p>
      </dgm:t>
    </dgm:pt>
    <dgm:pt modelId="{00DD80F8-40D2-4D4A-B6CE-1732ED292961}" type="sibTrans" cxnId="{448BB57C-EAEE-4A9C-9254-2E1E6A7D4702}">
      <dgm:prSet/>
      <dgm:spPr/>
      <dgm:t>
        <a:bodyPr/>
        <a:lstStyle/>
        <a:p>
          <a:endParaRPr lang="de-DE"/>
        </a:p>
      </dgm:t>
    </dgm:pt>
    <dgm:pt modelId="{3CA2F219-16F9-47D4-AE67-5EFB195D664A}">
      <dgm:prSet/>
      <dgm:spPr/>
      <dgm:t>
        <a:bodyPr/>
        <a:lstStyle/>
        <a:p>
          <a:pPr rtl="0"/>
          <a:r>
            <a:rPr lang="pl-PL" dirty="0"/>
            <a:t>opis druku, jego zastosowanie</a:t>
          </a:r>
        </a:p>
      </dgm:t>
    </dgm:pt>
    <dgm:pt modelId="{86762D08-FD17-4B39-A3B4-11D658078468}" type="parTrans" cxnId="{BD7831BD-0DC4-49CC-82F0-12EF20E60F2C}">
      <dgm:prSet/>
      <dgm:spPr/>
      <dgm:t>
        <a:bodyPr/>
        <a:lstStyle/>
        <a:p>
          <a:endParaRPr lang="de-DE"/>
        </a:p>
      </dgm:t>
    </dgm:pt>
    <dgm:pt modelId="{D8F445E8-B7D3-422E-846F-B4DDCA9A4ACD}" type="sibTrans" cxnId="{BD7831BD-0DC4-49CC-82F0-12EF20E60F2C}">
      <dgm:prSet/>
      <dgm:spPr/>
      <dgm:t>
        <a:bodyPr/>
        <a:lstStyle/>
        <a:p>
          <a:endParaRPr lang="de-DE"/>
        </a:p>
      </dgm:t>
    </dgm:pt>
    <dgm:pt modelId="{2A571A07-2288-41CC-B759-867E6C646B1A}">
      <dgm:prSet/>
      <dgm:spPr/>
      <dgm:t>
        <a:bodyPr/>
        <a:lstStyle/>
        <a:p>
          <a:pPr rtl="0"/>
          <a:r>
            <a:rPr lang="pl-PL" dirty="0"/>
            <a:t>spis elementów, które powinien zawierać druk</a:t>
          </a:r>
        </a:p>
      </dgm:t>
    </dgm:pt>
    <dgm:pt modelId="{2198E222-5225-4700-92B7-BCAB6B2C2D08}" type="parTrans" cxnId="{AADCCAC2-C0FB-4529-9D75-1CFFD2E329A7}">
      <dgm:prSet/>
      <dgm:spPr/>
      <dgm:t>
        <a:bodyPr/>
        <a:lstStyle/>
        <a:p>
          <a:endParaRPr lang="de-DE"/>
        </a:p>
      </dgm:t>
    </dgm:pt>
    <dgm:pt modelId="{76386E02-37E8-40C9-8301-483446398929}" type="sibTrans" cxnId="{AADCCAC2-C0FB-4529-9D75-1CFFD2E329A7}">
      <dgm:prSet/>
      <dgm:spPr/>
      <dgm:t>
        <a:bodyPr/>
        <a:lstStyle/>
        <a:p>
          <a:endParaRPr lang="de-DE"/>
        </a:p>
      </dgm:t>
    </dgm:pt>
    <dgm:pt modelId="{7CBF1102-4B09-40F0-A1FB-D28BA9586F97}">
      <dgm:prSet/>
      <dgm:spPr/>
      <dgm:t>
        <a:bodyPr/>
        <a:lstStyle/>
        <a:p>
          <a:pPr rtl="0"/>
          <a:r>
            <a:rPr lang="pl-PL" dirty="0"/>
            <a:t>opis każdego elementu </a:t>
          </a:r>
          <a:br>
            <a:rPr lang="pl-PL" dirty="0"/>
          </a:br>
          <a:r>
            <a:rPr lang="pl-PL" dirty="0"/>
            <a:t>(co tam wpisujemy)</a:t>
          </a:r>
        </a:p>
      </dgm:t>
    </dgm:pt>
    <dgm:pt modelId="{118ADF11-EAE8-4012-AC9B-D83C94747A04}" type="parTrans" cxnId="{164705E9-DB68-49CE-B592-1BB743BFA661}">
      <dgm:prSet/>
      <dgm:spPr/>
      <dgm:t>
        <a:bodyPr/>
        <a:lstStyle/>
        <a:p>
          <a:endParaRPr lang="de-DE"/>
        </a:p>
      </dgm:t>
    </dgm:pt>
    <dgm:pt modelId="{EB2E6CE2-B83D-44EF-BB51-84500466CC1F}" type="sibTrans" cxnId="{164705E9-DB68-49CE-B592-1BB743BFA661}">
      <dgm:prSet/>
      <dgm:spPr/>
      <dgm:t>
        <a:bodyPr/>
        <a:lstStyle/>
        <a:p>
          <a:endParaRPr lang="de-DE"/>
        </a:p>
      </dgm:t>
    </dgm:pt>
    <dgm:pt modelId="{8210B649-D9B4-466A-9097-61BF167E8440}">
      <dgm:prSet/>
      <dgm:spPr/>
      <dgm:t>
        <a:bodyPr/>
        <a:lstStyle/>
        <a:p>
          <a:pPr rtl="0"/>
          <a:r>
            <a:rPr lang="pl-PL" dirty="0"/>
            <a:t>ilość kopii musimy wypełnić i dla kogo są przeznaczone</a:t>
          </a:r>
        </a:p>
      </dgm:t>
    </dgm:pt>
    <dgm:pt modelId="{DFF38A67-595F-48ED-A2A1-5A850C8D172F}" type="parTrans" cxnId="{D0D37BB1-CC06-42A7-917A-8DEFFCCB59B2}">
      <dgm:prSet/>
      <dgm:spPr/>
      <dgm:t>
        <a:bodyPr/>
        <a:lstStyle/>
        <a:p>
          <a:endParaRPr lang="de-DE"/>
        </a:p>
      </dgm:t>
    </dgm:pt>
    <dgm:pt modelId="{CB1EBDF5-512C-4DE3-88AD-027CC63CF470}" type="sibTrans" cxnId="{D0D37BB1-CC06-42A7-917A-8DEFFCCB59B2}">
      <dgm:prSet/>
      <dgm:spPr/>
      <dgm:t>
        <a:bodyPr/>
        <a:lstStyle/>
        <a:p>
          <a:endParaRPr lang="de-DE"/>
        </a:p>
      </dgm:t>
    </dgm:pt>
    <dgm:pt modelId="{65E35A5D-3B3B-4328-B0FE-18EFD3F739EC}">
      <dgm:prSet/>
      <dgm:spPr/>
      <dgm:t>
        <a:bodyPr/>
        <a:lstStyle/>
        <a:p>
          <a:pPr rtl="0"/>
          <a:r>
            <a:rPr lang="pl-PL" dirty="0"/>
            <a:t>wzór prawidłowo </a:t>
          </a:r>
          <a:br>
            <a:rPr lang="pl-PL" dirty="0"/>
          </a:br>
          <a:r>
            <a:rPr lang="pl-PL" dirty="0"/>
            <a:t>wypełnionego druku</a:t>
          </a:r>
        </a:p>
      </dgm:t>
    </dgm:pt>
    <dgm:pt modelId="{19550DC8-A2EF-42FB-81DE-87F86C3D1E31}" type="parTrans" cxnId="{9F72E01A-0534-4A9B-93DE-530FB931D465}">
      <dgm:prSet/>
      <dgm:spPr/>
      <dgm:t>
        <a:bodyPr/>
        <a:lstStyle/>
        <a:p>
          <a:endParaRPr lang="de-DE"/>
        </a:p>
      </dgm:t>
    </dgm:pt>
    <dgm:pt modelId="{41CA2666-7EC4-41BF-8B67-375EB05BB422}" type="sibTrans" cxnId="{9F72E01A-0534-4A9B-93DE-530FB931D465}">
      <dgm:prSet/>
      <dgm:spPr/>
      <dgm:t>
        <a:bodyPr/>
        <a:lstStyle/>
        <a:p>
          <a:endParaRPr lang="de-DE"/>
        </a:p>
      </dgm:t>
    </dgm:pt>
    <dgm:pt modelId="{130DCA73-1020-4235-9D0A-52FE6F448914}" type="pres">
      <dgm:prSet presAssocID="{A20A7447-B049-4897-B2E6-A76F6D9468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CE1B117-67A0-40D5-868F-28A3040F1AD0}" type="pres">
      <dgm:prSet presAssocID="{2A96E90B-B8F2-4D6B-8905-0488D9084761}" presName="linNode" presStyleCnt="0"/>
      <dgm:spPr/>
    </dgm:pt>
    <dgm:pt modelId="{75B9BBF7-C8A6-41E0-91C0-2AE545FF3233}" type="pres">
      <dgm:prSet presAssocID="{2A96E90B-B8F2-4D6B-8905-0488D9084761}" presName="parentShp" presStyleLbl="node1" presStyleIdx="0" presStyleCnt="1" custScaleX="71607" custScaleY="78913" custLinFactNeighborX="-72" custLinFactNeighborY="-52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57326D-8E02-464F-A02C-CE919000FC9F}" type="pres">
      <dgm:prSet presAssocID="{2A96E90B-B8F2-4D6B-8905-0488D9084761}" presName="childShp" presStyleLbl="bgAccFollowNode1" presStyleIdx="0" presStyleCnt="1" custScaleX="125610" custLinFactNeighborX="450" custLinFactNeighborY="-47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6E8D4B-4477-4784-9D6F-CE19139F4517}" type="presOf" srcId="{106E6AFB-B768-46D5-B65A-E80180D6E99D}" destId="{FC57326D-8E02-464F-A02C-CE919000FC9F}" srcOrd="0" destOrd="0" presId="urn:microsoft.com/office/officeart/2005/8/layout/vList6"/>
    <dgm:cxn modelId="{B79AA01D-5FC4-4607-A0F2-F5F08DD16F35}" type="presOf" srcId="{3CA2F219-16F9-47D4-AE67-5EFB195D664A}" destId="{FC57326D-8E02-464F-A02C-CE919000FC9F}" srcOrd="0" destOrd="1" presId="urn:microsoft.com/office/officeart/2005/8/layout/vList6"/>
    <dgm:cxn modelId="{448BB57C-EAEE-4A9C-9254-2E1E6A7D4702}" srcId="{2A96E90B-B8F2-4D6B-8905-0488D9084761}" destId="{106E6AFB-B768-46D5-B65A-E80180D6E99D}" srcOrd="0" destOrd="0" parTransId="{46436C69-97CC-4C61-8CE7-6CD73FBC8C45}" sibTransId="{00DD80F8-40D2-4D4A-B6CE-1732ED292961}"/>
    <dgm:cxn modelId="{3F08FD1B-7D8F-446D-B65C-66D1F06B698D}" type="presOf" srcId="{2A571A07-2288-41CC-B759-867E6C646B1A}" destId="{FC57326D-8E02-464F-A02C-CE919000FC9F}" srcOrd="0" destOrd="2" presId="urn:microsoft.com/office/officeart/2005/8/layout/vList6"/>
    <dgm:cxn modelId="{A96AF004-174C-49D3-BFEF-EE66A27CBFB2}" type="presOf" srcId="{7CBF1102-4B09-40F0-A1FB-D28BA9586F97}" destId="{FC57326D-8E02-464F-A02C-CE919000FC9F}" srcOrd="0" destOrd="3" presId="urn:microsoft.com/office/officeart/2005/8/layout/vList6"/>
    <dgm:cxn modelId="{164705E9-DB68-49CE-B592-1BB743BFA661}" srcId="{2A96E90B-B8F2-4D6B-8905-0488D9084761}" destId="{7CBF1102-4B09-40F0-A1FB-D28BA9586F97}" srcOrd="3" destOrd="0" parTransId="{118ADF11-EAE8-4012-AC9B-D83C94747A04}" sibTransId="{EB2E6CE2-B83D-44EF-BB51-84500466CC1F}"/>
    <dgm:cxn modelId="{BD7831BD-0DC4-49CC-82F0-12EF20E60F2C}" srcId="{2A96E90B-B8F2-4D6B-8905-0488D9084761}" destId="{3CA2F219-16F9-47D4-AE67-5EFB195D664A}" srcOrd="1" destOrd="0" parTransId="{86762D08-FD17-4B39-A3B4-11D658078468}" sibTransId="{D8F445E8-B7D3-422E-846F-B4DDCA9A4ACD}"/>
    <dgm:cxn modelId="{AADCCAC2-C0FB-4529-9D75-1CFFD2E329A7}" srcId="{2A96E90B-B8F2-4D6B-8905-0488D9084761}" destId="{2A571A07-2288-41CC-B759-867E6C646B1A}" srcOrd="2" destOrd="0" parTransId="{2198E222-5225-4700-92B7-BCAB6B2C2D08}" sibTransId="{76386E02-37E8-40C9-8301-483446398929}"/>
    <dgm:cxn modelId="{D0D37BB1-CC06-42A7-917A-8DEFFCCB59B2}" srcId="{2A96E90B-B8F2-4D6B-8905-0488D9084761}" destId="{8210B649-D9B4-466A-9097-61BF167E8440}" srcOrd="4" destOrd="0" parTransId="{DFF38A67-595F-48ED-A2A1-5A850C8D172F}" sibTransId="{CB1EBDF5-512C-4DE3-88AD-027CC63CF470}"/>
    <dgm:cxn modelId="{9F72E01A-0534-4A9B-93DE-530FB931D465}" srcId="{2A96E90B-B8F2-4D6B-8905-0488D9084761}" destId="{65E35A5D-3B3B-4328-B0FE-18EFD3F739EC}" srcOrd="5" destOrd="0" parTransId="{19550DC8-A2EF-42FB-81DE-87F86C3D1E31}" sibTransId="{41CA2666-7EC4-41BF-8B67-375EB05BB422}"/>
    <dgm:cxn modelId="{249BFF4F-129C-470A-9510-31DB07FF332A}" srcId="{A20A7447-B049-4897-B2E6-A76F6D946844}" destId="{2A96E90B-B8F2-4D6B-8905-0488D9084761}" srcOrd="0" destOrd="0" parTransId="{10734252-0427-445C-A7E9-0489987CA52B}" sibTransId="{1D11A4F5-81E9-4AC5-A0D3-EC35E2772161}"/>
    <dgm:cxn modelId="{9F403643-5F5B-4E06-9C0D-5F85C8F6C47D}" type="presOf" srcId="{2A96E90B-B8F2-4D6B-8905-0488D9084761}" destId="{75B9BBF7-C8A6-41E0-91C0-2AE545FF3233}" srcOrd="0" destOrd="0" presId="urn:microsoft.com/office/officeart/2005/8/layout/vList6"/>
    <dgm:cxn modelId="{4347ABBB-EC9B-479A-BA6C-0855D513B8C9}" type="presOf" srcId="{65E35A5D-3B3B-4328-B0FE-18EFD3F739EC}" destId="{FC57326D-8E02-464F-A02C-CE919000FC9F}" srcOrd="0" destOrd="5" presId="urn:microsoft.com/office/officeart/2005/8/layout/vList6"/>
    <dgm:cxn modelId="{28A9D740-68FE-4F39-A056-60A44C5E93D4}" type="presOf" srcId="{8210B649-D9B4-466A-9097-61BF167E8440}" destId="{FC57326D-8E02-464F-A02C-CE919000FC9F}" srcOrd="0" destOrd="4" presId="urn:microsoft.com/office/officeart/2005/8/layout/vList6"/>
    <dgm:cxn modelId="{3084051E-4A5D-471E-9C1C-AF258DBC9EF7}" type="presOf" srcId="{A20A7447-B049-4897-B2E6-A76F6D946844}" destId="{130DCA73-1020-4235-9D0A-52FE6F448914}" srcOrd="0" destOrd="0" presId="urn:microsoft.com/office/officeart/2005/8/layout/vList6"/>
    <dgm:cxn modelId="{95EC8D85-BB06-43E9-8FBF-78C723DADCD8}" type="presParOf" srcId="{130DCA73-1020-4235-9D0A-52FE6F448914}" destId="{8CE1B117-67A0-40D5-868F-28A3040F1AD0}" srcOrd="0" destOrd="0" presId="urn:microsoft.com/office/officeart/2005/8/layout/vList6"/>
    <dgm:cxn modelId="{66E81687-2D10-44DC-985D-6B67F0E4D05B}" type="presParOf" srcId="{8CE1B117-67A0-40D5-868F-28A3040F1AD0}" destId="{75B9BBF7-C8A6-41E0-91C0-2AE545FF3233}" srcOrd="0" destOrd="0" presId="urn:microsoft.com/office/officeart/2005/8/layout/vList6"/>
    <dgm:cxn modelId="{8B32E5BB-9707-4E71-8331-9EAB6092AE19}" type="presParOf" srcId="{8CE1B117-67A0-40D5-868F-28A3040F1AD0}" destId="{FC57326D-8E02-464F-A02C-CE919000FC9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D2E26-3927-42D3-9387-40043C863532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2FB108D1-761F-42B6-B010-F1F68368C34F}">
      <dgm:prSet custT="1"/>
      <dgm:spPr/>
      <dgm:t>
        <a:bodyPr/>
        <a:lstStyle/>
        <a:p>
          <a:pPr rtl="0"/>
          <a:r>
            <a:rPr lang="pl-PL" sz="2400" dirty="0"/>
            <a:t>Druk EMS</a:t>
          </a:r>
        </a:p>
      </dgm:t>
    </dgm:pt>
    <dgm:pt modelId="{CD6195BC-A6A9-40F5-A041-60656663F4D6}" type="parTrans" cxnId="{64292874-D99C-4246-8070-B17CF45D8DFB}">
      <dgm:prSet/>
      <dgm:spPr/>
      <dgm:t>
        <a:bodyPr/>
        <a:lstStyle/>
        <a:p>
          <a:endParaRPr lang="de-DE"/>
        </a:p>
      </dgm:t>
    </dgm:pt>
    <dgm:pt modelId="{7CA08A48-8ACA-4550-8F75-141916FB910C}" type="sibTrans" cxnId="{64292874-D99C-4246-8070-B17CF45D8DFB}">
      <dgm:prSet/>
      <dgm:spPr/>
      <dgm:t>
        <a:bodyPr/>
        <a:lstStyle/>
        <a:p>
          <a:endParaRPr lang="de-DE"/>
        </a:p>
      </dgm:t>
    </dgm:pt>
    <dgm:pt modelId="{9BDB82EF-DE11-4AAE-A235-054F4910D146}">
      <dgm:prSet custT="1"/>
      <dgm:spPr/>
      <dgm:t>
        <a:bodyPr/>
        <a:lstStyle/>
        <a:p>
          <a:pPr rtl="0"/>
          <a:r>
            <a:rPr lang="pl-PL" sz="2400" dirty="0"/>
            <a:t>Potwierdzenie odbioru CN 07</a:t>
          </a:r>
        </a:p>
      </dgm:t>
    </dgm:pt>
    <dgm:pt modelId="{1685DD66-73B5-4F31-B9D4-F4F341533FBF}" type="parTrans" cxnId="{FDF4093A-7047-4B3E-8D1B-FAC83C904FAF}">
      <dgm:prSet/>
      <dgm:spPr/>
      <dgm:t>
        <a:bodyPr/>
        <a:lstStyle/>
        <a:p>
          <a:endParaRPr lang="de-DE"/>
        </a:p>
      </dgm:t>
    </dgm:pt>
    <dgm:pt modelId="{43EE3638-B6F2-455F-B67B-226CF13B1ECB}" type="sibTrans" cxnId="{FDF4093A-7047-4B3E-8D1B-FAC83C904FAF}">
      <dgm:prSet/>
      <dgm:spPr/>
      <dgm:t>
        <a:bodyPr/>
        <a:lstStyle/>
        <a:p>
          <a:endParaRPr lang="de-DE"/>
        </a:p>
      </dgm:t>
    </dgm:pt>
    <dgm:pt modelId="{9C96F569-D151-4280-A4D3-87F3D570E029}">
      <dgm:prSet custT="1"/>
      <dgm:spPr/>
      <dgm:t>
        <a:bodyPr/>
        <a:lstStyle/>
        <a:p>
          <a:pPr rtl="0"/>
          <a:r>
            <a:rPr lang="pl-PL" sz="2400" dirty="0"/>
            <a:t>Nalepka adresowa CP 72</a:t>
          </a:r>
        </a:p>
      </dgm:t>
    </dgm:pt>
    <dgm:pt modelId="{393A7B44-A19A-4429-A69C-4456F53FE4B8}" type="parTrans" cxnId="{C28A32F1-2939-4533-8D9E-A7434E4184D3}">
      <dgm:prSet/>
      <dgm:spPr/>
      <dgm:t>
        <a:bodyPr/>
        <a:lstStyle/>
        <a:p>
          <a:endParaRPr lang="de-DE"/>
        </a:p>
      </dgm:t>
    </dgm:pt>
    <dgm:pt modelId="{93541037-E5CE-4E84-A88D-075AB26F71BE}" type="sibTrans" cxnId="{C28A32F1-2939-4533-8D9E-A7434E4184D3}">
      <dgm:prSet/>
      <dgm:spPr/>
      <dgm:t>
        <a:bodyPr/>
        <a:lstStyle/>
        <a:p>
          <a:endParaRPr lang="de-DE"/>
        </a:p>
      </dgm:t>
    </dgm:pt>
    <dgm:pt modelId="{C21A3508-1AB7-4653-818F-2971C74E20BB}">
      <dgm:prSet custT="1"/>
      <dgm:spPr/>
      <dgm:t>
        <a:bodyPr/>
        <a:lstStyle/>
        <a:p>
          <a:pPr rtl="0"/>
          <a:r>
            <a:rPr lang="pl-PL" sz="2400" dirty="0"/>
            <a:t>Potwierdzenie nadania</a:t>
          </a:r>
        </a:p>
      </dgm:t>
    </dgm:pt>
    <dgm:pt modelId="{7A31B890-9481-4D42-A25A-BB7AE1D15CEC}" type="parTrans" cxnId="{0DA2BBA0-08E9-4318-997E-1A84BB01BED1}">
      <dgm:prSet/>
      <dgm:spPr/>
      <dgm:t>
        <a:bodyPr/>
        <a:lstStyle/>
        <a:p>
          <a:endParaRPr lang="de-DE"/>
        </a:p>
      </dgm:t>
    </dgm:pt>
    <dgm:pt modelId="{495BEC72-ACE1-4C3C-A5F6-26D936D8A5B5}" type="sibTrans" cxnId="{0DA2BBA0-08E9-4318-997E-1A84BB01BED1}">
      <dgm:prSet/>
      <dgm:spPr/>
      <dgm:t>
        <a:bodyPr/>
        <a:lstStyle/>
        <a:p>
          <a:endParaRPr lang="de-DE"/>
        </a:p>
      </dgm:t>
    </dgm:pt>
    <dgm:pt modelId="{BC404B0F-38F8-40E4-91E7-2BC8CBB5166D}">
      <dgm:prSet custT="1"/>
      <dgm:spPr/>
      <dgm:t>
        <a:bodyPr/>
        <a:lstStyle/>
        <a:p>
          <a:pPr rtl="0"/>
          <a:r>
            <a:rPr lang="pl-PL" sz="2400" dirty="0"/>
            <a:t>Przesyłka listowa z zadeklarowaną wartością</a:t>
          </a:r>
        </a:p>
      </dgm:t>
    </dgm:pt>
    <dgm:pt modelId="{C4B4E2E6-C1BE-47BD-B56A-5B8E80D948F6}" type="parTrans" cxnId="{6A146BAA-499B-41AC-BBA3-E70D95693E84}">
      <dgm:prSet/>
      <dgm:spPr/>
      <dgm:t>
        <a:bodyPr/>
        <a:lstStyle/>
        <a:p>
          <a:endParaRPr lang="de-DE"/>
        </a:p>
      </dgm:t>
    </dgm:pt>
    <dgm:pt modelId="{C8F86471-BBF9-4A41-BC5C-FC0AA685532E}" type="sibTrans" cxnId="{6A146BAA-499B-41AC-BBA3-E70D95693E84}">
      <dgm:prSet/>
      <dgm:spPr/>
      <dgm:t>
        <a:bodyPr/>
        <a:lstStyle/>
        <a:p>
          <a:endParaRPr lang="de-DE"/>
        </a:p>
      </dgm:t>
    </dgm:pt>
    <dgm:pt modelId="{E33938B0-FB21-4BC7-B257-29BA66E0E41A}">
      <dgm:prSet custT="1"/>
      <dgm:spPr/>
      <dgm:t>
        <a:bodyPr/>
        <a:lstStyle/>
        <a:p>
          <a:pPr rtl="0"/>
          <a:r>
            <a:rPr lang="pl-PL" sz="2400"/>
            <a:t>Paczka pocztowa</a:t>
          </a:r>
        </a:p>
      </dgm:t>
    </dgm:pt>
    <dgm:pt modelId="{D91D5D36-0789-4264-B682-FAE616DEB48C}" type="parTrans" cxnId="{3165205C-98B0-4FC8-8F3A-54701ECD4947}">
      <dgm:prSet/>
      <dgm:spPr/>
      <dgm:t>
        <a:bodyPr/>
        <a:lstStyle/>
        <a:p>
          <a:endParaRPr lang="de-DE"/>
        </a:p>
      </dgm:t>
    </dgm:pt>
    <dgm:pt modelId="{3FE30C10-76F5-46D7-B49B-52F0DBB717E9}" type="sibTrans" cxnId="{3165205C-98B0-4FC8-8F3A-54701ECD4947}">
      <dgm:prSet/>
      <dgm:spPr/>
      <dgm:t>
        <a:bodyPr/>
        <a:lstStyle/>
        <a:p>
          <a:endParaRPr lang="de-DE"/>
        </a:p>
      </dgm:t>
    </dgm:pt>
    <dgm:pt modelId="{BD0EE87B-509B-47D5-8D2A-97BC4A050728}">
      <dgm:prSet custT="1"/>
      <dgm:spPr/>
      <dgm:t>
        <a:bodyPr/>
        <a:lstStyle/>
        <a:p>
          <a:pPr rtl="0"/>
          <a:r>
            <a:rPr lang="pl-PL" sz="2400"/>
            <a:t>Paczka+</a:t>
          </a:r>
        </a:p>
      </dgm:t>
    </dgm:pt>
    <dgm:pt modelId="{8300AD20-11B2-47FA-97F5-EB62F6DB9F37}" type="parTrans" cxnId="{589E5A2F-97B6-4505-8C1E-9366EDC0F555}">
      <dgm:prSet/>
      <dgm:spPr/>
      <dgm:t>
        <a:bodyPr/>
        <a:lstStyle/>
        <a:p>
          <a:endParaRPr lang="de-DE"/>
        </a:p>
      </dgm:t>
    </dgm:pt>
    <dgm:pt modelId="{05A1A28B-69DE-4BB2-9FC3-544BC7ECF5A6}" type="sibTrans" cxnId="{589E5A2F-97B6-4505-8C1E-9366EDC0F555}">
      <dgm:prSet/>
      <dgm:spPr/>
      <dgm:t>
        <a:bodyPr/>
        <a:lstStyle/>
        <a:p>
          <a:endParaRPr lang="de-DE"/>
        </a:p>
      </dgm:t>
    </dgm:pt>
    <dgm:pt modelId="{CC6CA427-03A6-4641-8606-4872EC0935A8}">
      <dgm:prSet custT="1"/>
      <dgm:spPr/>
      <dgm:t>
        <a:bodyPr/>
        <a:lstStyle/>
        <a:p>
          <a:pPr rtl="0"/>
          <a:r>
            <a:rPr lang="pl-PL" sz="2400"/>
            <a:t>Pocztex</a:t>
          </a:r>
        </a:p>
      </dgm:t>
    </dgm:pt>
    <dgm:pt modelId="{B2E98F5D-73A1-4541-BEAE-8DC04977514E}" type="parTrans" cxnId="{C0AA9319-818C-4533-AF8C-B0A28168ACB1}">
      <dgm:prSet/>
      <dgm:spPr/>
      <dgm:t>
        <a:bodyPr/>
        <a:lstStyle/>
        <a:p>
          <a:endParaRPr lang="de-DE"/>
        </a:p>
      </dgm:t>
    </dgm:pt>
    <dgm:pt modelId="{C2F03416-19A7-4F23-90DC-DE5ADDD5277C}" type="sibTrans" cxnId="{C0AA9319-818C-4533-AF8C-B0A28168ACB1}">
      <dgm:prSet/>
      <dgm:spPr/>
      <dgm:t>
        <a:bodyPr/>
        <a:lstStyle/>
        <a:p>
          <a:endParaRPr lang="de-DE"/>
        </a:p>
      </dgm:t>
    </dgm:pt>
    <dgm:pt modelId="{602432A0-558E-4652-ABA6-A3CFCF85799B}" type="pres">
      <dgm:prSet presAssocID="{B3BD2E26-3927-42D3-9387-40043C863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3E3F5DE-6B52-4B24-A6D8-60248F850197}" type="pres">
      <dgm:prSet presAssocID="{2FB108D1-761F-42B6-B010-F1F68368C34F}" presName="linNode" presStyleCnt="0"/>
      <dgm:spPr/>
    </dgm:pt>
    <dgm:pt modelId="{711BDA94-E6A8-4913-898F-66E70B9AC7C3}" type="pres">
      <dgm:prSet presAssocID="{2FB108D1-761F-42B6-B010-F1F68368C34F}" presName="parentText" presStyleLbl="node1" presStyleIdx="0" presStyleCnt="8" custLinFactNeighborX="-7152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FD370A-AC24-4CE6-A106-3EBE56836AEB}" type="pres">
      <dgm:prSet presAssocID="{7CA08A48-8ACA-4550-8F75-141916FB910C}" presName="sp" presStyleCnt="0"/>
      <dgm:spPr/>
    </dgm:pt>
    <dgm:pt modelId="{048A4F9B-F138-45CE-B95F-C6ED17BF71D1}" type="pres">
      <dgm:prSet presAssocID="{9BDB82EF-DE11-4AAE-A235-054F4910D146}" presName="linNode" presStyleCnt="0"/>
      <dgm:spPr/>
    </dgm:pt>
    <dgm:pt modelId="{AE1DDCB7-D480-4291-A7C5-BA3D033D7811}" type="pres">
      <dgm:prSet presAssocID="{9BDB82EF-DE11-4AAE-A235-054F4910D146}" presName="parentText" presStyleLbl="node1" presStyleIdx="1" presStyleCnt="8" custScaleY="180955" custLinFactNeighborX="8367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04D6CD-D2C4-422E-8833-CCC0F9616EEF}" type="pres">
      <dgm:prSet presAssocID="{43EE3638-B6F2-455F-B67B-226CF13B1ECB}" presName="sp" presStyleCnt="0"/>
      <dgm:spPr/>
    </dgm:pt>
    <dgm:pt modelId="{9C615432-B165-4A67-AC77-B8AEA72CF529}" type="pres">
      <dgm:prSet presAssocID="{9C96F569-D151-4280-A4D3-87F3D570E029}" presName="linNode" presStyleCnt="0"/>
      <dgm:spPr/>
    </dgm:pt>
    <dgm:pt modelId="{32B7AB8D-394D-4C6C-B73A-F6C4D3DB63E7}" type="pres">
      <dgm:prSet presAssocID="{9C96F569-D151-4280-A4D3-87F3D570E029}" presName="parentText" presStyleLbl="node1" presStyleIdx="2" presStyleCnt="8" custScaleY="196198" custLinFactNeighborX="-71875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  <dgm:pt modelId="{86C5D917-644A-4A4B-8C95-5E3CF0E34894}" type="pres">
      <dgm:prSet presAssocID="{93541037-E5CE-4E84-A88D-075AB26F71BE}" presName="sp" presStyleCnt="0"/>
      <dgm:spPr/>
    </dgm:pt>
    <dgm:pt modelId="{48464096-B596-4E04-BB18-EE1367E6507D}" type="pres">
      <dgm:prSet presAssocID="{C21A3508-1AB7-4653-818F-2971C74E20BB}" presName="linNode" presStyleCnt="0"/>
      <dgm:spPr/>
    </dgm:pt>
    <dgm:pt modelId="{DA20299C-E664-4193-B8B6-983E13825467}" type="pres">
      <dgm:prSet presAssocID="{C21A3508-1AB7-4653-818F-2971C74E20BB}" presName="parentText" presStyleLbl="node1" presStyleIdx="3" presStyleCnt="8" custScaleY="191497" custLinFactNeighborX="8402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486562-770E-408D-BC14-0C3E44177FA1}" type="pres">
      <dgm:prSet presAssocID="{495BEC72-ACE1-4C3C-A5F6-26D936D8A5B5}" presName="sp" presStyleCnt="0"/>
      <dgm:spPr/>
    </dgm:pt>
    <dgm:pt modelId="{9A60D7A9-462D-40BF-87A0-E670EF1ED928}" type="pres">
      <dgm:prSet presAssocID="{BC404B0F-38F8-40E4-91E7-2BC8CBB5166D}" presName="linNode" presStyleCnt="0"/>
      <dgm:spPr/>
    </dgm:pt>
    <dgm:pt modelId="{39B8223B-96B2-4033-ADE1-4FBC73209361}" type="pres">
      <dgm:prSet presAssocID="{BC404B0F-38F8-40E4-91E7-2BC8CBB5166D}" presName="parentText" presStyleLbl="node1" presStyleIdx="4" presStyleCnt="8" custScaleY="260357" custLinFactNeighborX="-6944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DDF6B0-6B84-47EF-8B68-4E99AB256221}" type="pres">
      <dgm:prSet presAssocID="{C8F86471-BBF9-4A41-BC5C-FC0AA685532E}" presName="sp" presStyleCnt="0"/>
      <dgm:spPr/>
    </dgm:pt>
    <dgm:pt modelId="{B490D074-6B4F-4503-9017-D04F267943F8}" type="pres">
      <dgm:prSet presAssocID="{E33938B0-FB21-4BC7-B257-29BA66E0E41A}" presName="linNode" presStyleCnt="0"/>
      <dgm:spPr/>
    </dgm:pt>
    <dgm:pt modelId="{526767EC-6985-4D97-891F-D0AF791309D0}" type="pres">
      <dgm:prSet presAssocID="{E33938B0-FB21-4BC7-B257-29BA66E0E41A}" presName="parentText" presStyleLbl="node1" presStyleIdx="5" presStyleCnt="8" custLinFactNeighborX="8367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2AE86F-BF7D-4F47-BD04-37076137BEE4}" type="pres">
      <dgm:prSet presAssocID="{3FE30C10-76F5-46D7-B49B-52F0DBB717E9}" presName="sp" presStyleCnt="0"/>
      <dgm:spPr/>
    </dgm:pt>
    <dgm:pt modelId="{135E3B43-6CEF-4D6C-A587-39D8BE2F8B6A}" type="pres">
      <dgm:prSet presAssocID="{BD0EE87B-509B-47D5-8D2A-97BC4A050728}" presName="linNode" presStyleCnt="0"/>
      <dgm:spPr/>
    </dgm:pt>
    <dgm:pt modelId="{53F912AC-BD7F-43BB-A4EC-4B5609745490}" type="pres">
      <dgm:prSet presAssocID="{BD0EE87B-509B-47D5-8D2A-97BC4A050728}" presName="parentText" presStyleLbl="node1" presStyleIdx="6" presStyleCnt="8" custLinFactNeighborX="-6944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440318-B217-4AA6-9348-77B32CCAF5A5}" type="pres">
      <dgm:prSet presAssocID="{05A1A28B-69DE-4BB2-9FC3-544BC7ECF5A6}" presName="sp" presStyleCnt="0"/>
      <dgm:spPr/>
    </dgm:pt>
    <dgm:pt modelId="{FDF81C8D-9EF9-430B-A5BE-FE3700D8F2EA}" type="pres">
      <dgm:prSet presAssocID="{CC6CA427-03A6-4641-8606-4872EC0935A8}" presName="linNode" presStyleCnt="0"/>
      <dgm:spPr/>
    </dgm:pt>
    <dgm:pt modelId="{40B8339C-B665-4AE2-9950-DBD556BA460B}" type="pres">
      <dgm:prSet presAssocID="{CC6CA427-03A6-4641-8606-4872EC0935A8}" presName="parentText" presStyleLbl="node1" presStyleIdx="7" presStyleCnt="8" custLinFactNeighborX="8402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7CE6A90-559A-412E-8486-507C5577D704}" type="presOf" srcId="{C21A3508-1AB7-4653-818F-2971C74E20BB}" destId="{DA20299C-E664-4193-B8B6-983E13825467}" srcOrd="0" destOrd="0" presId="urn:microsoft.com/office/officeart/2005/8/layout/vList5"/>
    <dgm:cxn modelId="{0DA2BBA0-08E9-4318-997E-1A84BB01BED1}" srcId="{B3BD2E26-3927-42D3-9387-40043C863532}" destId="{C21A3508-1AB7-4653-818F-2971C74E20BB}" srcOrd="3" destOrd="0" parTransId="{7A31B890-9481-4D42-A25A-BB7AE1D15CEC}" sibTransId="{495BEC72-ACE1-4C3C-A5F6-26D936D8A5B5}"/>
    <dgm:cxn modelId="{3165205C-98B0-4FC8-8F3A-54701ECD4947}" srcId="{B3BD2E26-3927-42D3-9387-40043C863532}" destId="{E33938B0-FB21-4BC7-B257-29BA66E0E41A}" srcOrd="5" destOrd="0" parTransId="{D91D5D36-0789-4264-B682-FAE616DEB48C}" sibTransId="{3FE30C10-76F5-46D7-B49B-52F0DBB717E9}"/>
    <dgm:cxn modelId="{BF074F9F-6F9E-4221-8B2D-1BAA24AE09DB}" type="presOf" srcId="{9BDB82EF-DE11-4AAE-A235-054F4910D146}" destId="{AE1DDCB7-D480-4291-A7C5-BA3D033D7811}" srcOrd="0" destOrd="0" presId="urn:microsoft.com/office/officeart/2005/8/layout/vList5"/>
    <dgm:cxn modelId="{FDF4093A-7047-4B3E-8D1B-FAC83C904FAF}" srcId="{B3BD2E26-3927-42D3-9387-40043C863532}" destId="{9BDB82EF-DE11-4AAE-A235-054F4910D146}" srcOrd="1" destOrd="0" parTransId="{1685DD66-73B5-4F31-B9D4-F4F341533FBF}" sibTransId="{43EE3638-B6F2-455F-B67B-226CF13B1ECB}"/>
    <dgm:cxn modelId="{F60E6FE8-4AF9-4FE0-8D7C-E422C1D5BB5E}" type="presOf" srcId="{BD0EE87B-509B-47D5-8D2A-97BC4A050728}" destId="{53F912AC-BD7F-43BB-A4EC-4B5609745490}" srcOrd="0" destOrd="0" presId="urn:microsoft.com/office/officeart/2005/8/layout/vList5"/>
    <dgm:cxn modelId="{7CFD227C-C878-4701-A087-B78E5E066FC8}" type="presOf" srcId="{B3BD2E26-3927-42D3-9387-40043C863532}" destId="{602432A0-558E-4652-ABA6-A3CFCF85799B}" srcOrd="0" destOrd="0" presId="urn:microsoft.com/office/officeart/2005/8/layout/vList5"/>
    <dgm:cxn modelId="{4903775E-6B37-4141-A2AB-06061254B471}" type="presOf" srcId="{9C96F569-D151-4280-A4D3-87F3D570E029}" destId="{32B7AB8D-394D-4C6C-B73A-F6C4D3DB63E7}" srcOrd="0" destOrd="0" presId="urn:microsoft.com/office/officeart/2005/8/layout/vList5"/>
    <dgm:cxn modelId="{D66D5148-DBA9-49C6-B07D-C40F132F9B28}" type="presOf" srcId="{BC404B0F-38F8-40E4-91E7-2BC8CBB5166D}" destId="{39B8223B-96B2-4033-ADE1-4FBC73209361}" srcOrd="0" destOrd="0" presId="urn:microsoft.com/office/officeart/2005/8/layout/vList5"/>
    <dgm:cxn modelId="{6A146BAA-499B-41AC-BBA3-E70D95693E84}" srcId="{B3BD2E26-3927-42D3-9387-40043C863532}" destId="{BC404B0F-38F8-40E4-91E7-2BC8CBB5166D}" srcOrd="4" destOrd="0" parTransId="{C4B4E2E6-C1BE-47BD-B56A-5B8E80D948F6}" sibTransId="{C8F86471-BBF9-4A41-BC5C-FC0AA685532E}"/>
    <dgm:cxn modelId="{C0AA9319-818C-4533-AF8C-B0A28168ACB1}" srcId="{B3BD2E26-3927-42D3-9387-40043C863532}" destId="{CC6CA427-03A6-4641-8606-4872EC0935A8}" srcOrd="7" destOrd="0" parTransId="{B2E98F5D-73A1-4541-BEAE-8DC04977514E}" sibTransId="{C2F03416-19A7-4F23-90DC-DE5ADDD5277C}"/>
    <dgm:cxn modelId="{589E5A2F-97B6-4505-8C1E-9366EDC0F555}" srcId="{B3BD2E26-3927-42D3-9387-40043C863532}" destId="{BD0EE87B-509B-47D5-8D2A-97BC4A050728}" srcOrd="6" destOrd="0" parTransId="{8300AD20-11B2-47FA-97F5-EB62F6DB9F37}" sibTransId="{05A1A28B-69DE-4BB2-9FC3-544BC7ECF5A6}"/>
    <dgm:cxn modelId="{C28A32F1-2939-4533-8D9E-A7434E4184D3}" srcId="{B3BD2E26-3927-42D3-9387-40043C863532}" destId="{9C96F569-D151-4280-A4D3-87F3D570E029}" srcOrd="2" destOrd="0" parTransId="{393A7B44-A19A-4429-A69C-4456F53FE4B8}" sibTransId="{93541037-E5CE-4E84-A88D-075AB26F71BE}"/>
    <dgm:cxn modelId="{61348226-96F0-4DB7-831F-C81D6979529A}" type="presOf" srcId="{E33938B0-FB21-4BC7-B257-29BA66E0E41A}" destId="{526767EC-6985-4D97-891F-D0AF791309D0}" srcOrd="0" destOrd="0" presId="urn:microsoft.com/office/officeart/2005/8/layout/vList5"/>
    <dgm:cxn modelId="{64292874-D99C-4246-8070-B17CF45D8DFB}" srcId="{B3BD2E26-3927-42D3-9387-40043C863532}" destId="{2FB108D1-761F-42B6-B010-F1F68368C34F}" srcOrd="0" destOrd="0" parTransId="{CD6195BC-A6A9-40F5-A041-60656663F4D6}" sibTransId="{7CA08A48-8ACA-4550-8F75-141916FB910C}"/>
    <dgm:cxn modelId="{99A399BA-2638-4EA8-A296-87FD3723138A}" type="presOf" srcId="{CC6CA427-03A6-4641-8606-4872EC0935A8}" destId="{40B8339C-B665-4AE2-9950-DBD556BA460B}" srcOrd="0" destOrd="0" presId="urn:microsoft.com/office/officeart/2005/8/layout/vList5"/>
    <dgm:cxn modelId="{8ACB4168-C310-4365-8F72-8ABABC86814B}" type="presOf" srcId="{2FB108D1-761F-42B6-B010-F1F68368C34F}" destId="{711BDA94-E6A8-4913-898F-66E70B9AC7C3}" srcOrd="0" destOrd="0" presId="urn:microsoft.com/office/officeart/2005/8/layout/vList5"/>
    <dgm:cxn modelId="{F086589E-1ACF-48A8-A53D-F3C80ADCB271}" type="presParOf" srcId="{602432A0-558E-4652-ABA6-A3CFCF85799B}" destId="{A3E3F5DE-6B52-4B24-A6D8-60248F850197}" srcOrd="0" destOrd="0" presId="urn:microsoft.com/office/officeart/2005/8/layout/vList5"/>
    <dgm:cxn modelId="{9ED46228-2110-4ADA-8479-4F4685BE3A67}" type="presParOf" srcId="{A3E3F5DE-6B52-4B24-A6D8-60248F850197}" destId="{711BDA94-E6A8-4913-898F-66E70B9AC7C3}" srcOrd="0" destOrd="0" presId="urn:microsoft.com/office/officeart/2005/8/layout/vList5"/>
    <dgm:cxn modelId="{FA10FC6F-F18C-4032-BA24-8468BF0670A6}" type="presParOf" srcId="{602432A0-558E-4652-ABA6-A3CFCF85799B}" destId="{6BFD370A-AC24-4CE6-A106-3EBE56836AEB}" srcOrd="1" destOrd="0" presId="urn:microsoft.com/office/officeart/2005/8/layout/vList5"/>
    <dgm:cxn modelId="{E940F1A9-D785-48F1-B5DC-3B42412B2CDF}" type="presParOf" srcId="{602432A0-558E-4652-ABA6-A3CFCF85799B}" destId="{048A4F9B-F138-45CE-B95F-C6ED17BF71D1}" srcOrd="2" destOrd="0" presId="urn:microsoft.com/office/officeart/2005/8/layout/vList5"/>
    <dgm:cxn modelId="{D6AC007F-77BA-4B8C-9825-D4D81E264245}" type="presParOf" srcId="{048A4F9B-F138-45CE-B95F-C6ED17BF71D1}" destId="{AE1DDCB7-D480-4291-A7C5-BA3D033D7811}" srcOrd="0" destOrd="0" presId="urn:microsoft.com/office/officeart/2005/8/layout/vList5"/>
    <dgm:cxn modelId="{EE9E364E-F59E-4396-9838-DD760059F628}" type="presParOf" srcId="{602432A0-558E-4652-ABA6-A3CFCF85799B}" destId="{B004D6CD-D2C4-422E-8833-CCC0F9616EEF}" srcOrd="3" destOrd="0" presId="urn:microsoft.com/office/officeart/2005/8/layout/vList5"/>
    <dgm:cxn modelId="{69A5C61E-195C-4A5F-BC1E-ABB567723A2A}" type="presParOf" srcId="{602432A0-558E-4652-ABA6-A3CFCF85799B}" destId="{9C615432-B165-4A67-AC77-B8AEA72CF529}" srcOrd="4" destOrd="0" presId="urn:microsoft.com/office/officeart/2005/8/layout/vList5"/>
    <dgm:cxn modelId="{9F81C6C2-0AF5-4D26-9BB2-350005DD8BB0}" type="presParOf" srcId="{9C615432-B165-4A67-AC77-B8AEA72CF529}" destId="{32B7AB8D-394D-4C6C-B73A-F6C4D3DB63E7}" srcOrd="0" destOrd="0" presId="urn:microsoft.com/office/officeart/2005/8/layout/vList5"/>
    <dgm:cxn modelId="{15D16627-4DE8-4A60-A014-BE12A0E76A07}" type="presParOf" srcId="{602432A0-558E-4652-ABA6-A3CFCF85799B}" destId="{86C5D917-644A-4A4B-8C95-5E3CF0E34894}" srcOrd="5" destOrd="0" presId="urn:microsoft.com/office/officeart/2005/8/layout/vList5"/>
    <dgm:cxn modelId="{D6A88411-ABB1-4FB8-84A4-ABF990563B87}" type="presParOf" srcId="{602432A0-558E-4652-ABA6-A3CFCF85799B}" destId="{48464096-B596-4E04-BB18-EE1367E6507D}" srcOrd="6" destOrd="0" presId="urn:microsoft.com/office/officeart/2005/8/layout/vList5"/>
    <dgm:cxn modelId="{C298CC2B-A931-4A3A-947D-90D4C90E77D7}" type="presParOf" srcId="{48464096-B596-4E04-BB18-EE1367E6507D}" destId="{DA20299C-E664-4193-B8B6-983E13825467}" srcOrd="0" destOrd="0" presId="urn:microsoft.com/office/officeart/2005/8/layout/vList5"/>
    <dgm:cxn modelId="{9C8A2960-6730-4BBA-B09E-BBC2E56C6578}" type="presParOf" srcId="{602432A0-558E-4652-ABA6-A3CFCF85799B}" destId="{F7486562-770E-408D-BC14-0C3E44177FA1}" srcOrd="7" destOrd="0" presId="urn:microsoft.com/office/officeart/2005/8/layout/vList5"/>
    <dgm:cxn modelId="{9CC1A238-9585-469F-A664-594B2278C24E}" type="presParOf" srcId="{602432A0-558E-4652-ABA6-A3CFCF85799B}" destId="{9A60D7A9-462D-40BF-87A0-E670EF1ED928}" srcOrd="8" destOrd="0" presId="urn:microsoft.com/office/officeart/2005/8/layout/vList5"/>
    <dgm:cxn modelId="{1CE605B6-034C-4208-A745-C430699FE890}" type="presParOf" srcId="{9A60D7A9-462D-40BF-87A0-E670EF1ED928}" destId="{39B8223B-96B2-4033-ADE1-4FBC73209361}" srcOrd="0" destOrd="0" presId="urn:microsoft.com/office/officeart/2005/8/layout/vList5"/>
    <dgm:cxn modelId="{C3BB32B8-B7E5-4B9A-9FF1-B8950763AC8E}" type="presParOf" srcId="{602432A0-558E-4652-ABA6-A3CFCF85799B}" destId="{32DDF6B0-6B84-47EF-8B68-4E99AB256221}" srcOrd="9" destOrd="0" presId="urn:microsoft.com/office/officeart/2005/8/layout/vList5"/>
    <dgm:cxn modelId="{3CB0C235-3264-4141-A111-236896AB43A5}" type="presParOf" srcId="{602432A0-558E-4652-ABA6-A3CFCF85799B}" destId="{B490D074-6B4F-4503-9017-D04F267943F8}" srcOrd="10" destOrd="0" presId="urn:microsoft.com/office/officeart/2005/8/layout/vList5"/>
    <dgm:cxn modelId="{BA76A99D-5411-4EDF-BFB4-37341FEEBC4D}" type="presParOf" srcId="{B490D074-6B4F-4503-9017-D04F267943F8}" destId="{526767EC-6985-4D97-891F-D0AF791309D0}" srcOrd="0" destOrd="0" presId="urn:microsoft.com/office/officeart/2005/8/layout/vList5"/>
    <dgm:cxn modelId="{07D1BE68-6911-454B-A44C-6AF3987941FA}" type="presParOf" srcId="{602432A0-558E-4652-ABA6-A3CFCF85799B}" destId="{2B2AE86F-BF7D-4F47-BD04-37076137BEE4}" srcOrd="11" destOrd="0" presId="urn:microsoft.com/office/officeart/2005/8/layout/vList5"/>
    <dgm:cxn modelId="{1E2D2754-C4C2-43F7-BCF6-40765638EBF0}" type="presParOf" srcId="{602432A0-558E-4652-ABA6-A3CFCF85799B}" destId="{135E3B43-6CEF-4D6C-A587-39D8BE2F8B6A}" srcOrd="12" destOrd="0" presId="urn:microsoft.com/office/officeart/2005/8/layout/vList5"/>
    <dgm:cxn modelId="{4C6B261B-A3C7-433B-A519-B4D6EEAF9DDD}" type="presParOf" srcId="{135E3B43-6CEF-4D6C-A587-39D8BE2F8B6A}" destId="{53F912AC-BD7F-43BB-A4EC-4B5609745490}" srcOrd="0" destOrd="0" presId="urn:microsoft.com/office/officeart/2005/8/layout/vList5"/>
    <dgm:cxn modelId="{C9DD5360-7160-429C-B14E-556AADAD85DC}" type="presParOf" srcId="{602432A0-558E-4652-ABA6-A3CFCF85799B}" destId="{6C440318-B217-4AA6-9348-77B32CCAF5A5}" srcOrd="13" destOrd="0" presId="urn:microsoft.com/office/officeart/2005/8/layout/vList5"/>
    <dgm:cxn modelId="{C963405E-4918-4C66-9127-3A6E3899168C}" type="presParOf" srcId="{602432A0-558E-4652-ABA6-A3CFCF85799B}" destId="{FDF81C8D-9EF9-430B-A5BE-FE3700D8F2EA}" srcOrd="14" destOrd="0" presId="urn:microsoft.com/office/officeart/2005/8/layout/vList5"/>
    <dgm:cxn modelId="{C0638175-6714-419E-8691-6B0BBA75ABFE}" type="presParOf" srcId="{FDF81C8D-9EF9-430B-A5BE-FE3700D8F2EA}" destId="{40B8339C-B665-4AE2-9950-DBD556BA460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C4BF24-0CFB-47DC-905C-E4BDCCE0546C}" type="doc">
      <dgm:prSet loTypeId="urn:microsoft.com/office/officeart/2005/8/layout/hProcess9" loCatId="process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de-DE"/>
        </a:p>
      </dgm:t>
    </dgm:pt>
    <dgm:pt modelId="{2CFFB1BD-52B1-4318-886A-9512C1E93CD3}">
      <dgm:prSet/>
      <dgm:spPr/>
      <dgm:t>
        <a:bodyPr/>
        <a:lstStyle/>
        <a:p>
          <a:pPr rtl="0"/>
          <a:r>
            <a:rPr lang="pl-PL"/>
            <a:t>Zapoznajcie się </a:t>
          </a:r>
          <a:r>
            <a:rPr lang="pl-PL" baseline="0"/>
            <a:t>z drukami wylosowanymi dla Waszej grupy</a:t>
          </a:r>
          <a:endParaRPr lang="pl-PL"/>
        </a:p>
      </dgm:t>
    </dgm:pt>
    <dgm:pt modelId="{671C8B20-5B56-4243-832C-51FBEC8B60F4}" type="parTrans" cxnId="{76AC4249-9501-4ED8-B9A5-BD7628EB70CF}">
      <dgm:prSet/>
      <dgm:spPr/>
      <dgm:t>
        <a:bodyPr/>
        <a:lstStyle/>
        <a:p>
          <a:endParaRPr lang="de-DE"/>
        </a:p>
      </dgm:t>
    </dgm:pt>
    <dgm:pt modelId="{D577CE82-0671-4C3D-B112-52F2761580E4}" type="sibTrans" cxnId="{76AC4249-9501-4ED8-B9A5-BD7628EB70CF}">
      <dgm:prSet/>
      <dgm:spPr/>
      <dgm:t>
        <a:bodyPr/>
        <a:lstStyle/>
        <a:p>
          <a:endParaRPr lang="de-DE"/>
        </a:p>
      </dgm:t>
    </dgm:pt>
    <dgm:pt modelId="{FD6CE953-0B4A-4B61-980D-81AF4920B84E}">
      <dgm:prSet/>
      <dgm:spPr/>
      <dgm:t>
        <a:bodyPr/>
        <a:lstStyle/>
        <a:p>
          <a:pPr rtl="0"/>
          <a:r>
            <a:rPr lang="pl-PL"/>
            <a:t>Przejrzyjcie</a:t>
          </a:r>
          <a:r>
            <a:rPr lang="pl-PL" baseline="0"/>
            <a:t> źródła internetowe </a:t>
          </a:r>
          <a:endParaRPr lang="pl-PL"/>
        </a:p>
      </dgm:t>
    </dgm:pt>
    <dgm:pt modelId="{8452F996-689C-4706-B6F1-320B0DA2EC1F}" type="parTrans" cxnId="{61C8C2AA-5846-4063-B8D2-E235435E0A04}">
      <dgm:prSet/>
      <dgm:spPr/>
      <dgm:t>
        <a:bodyPr/>
        <a:lstStyle/>
        <a:p>
          <a:endParaRPr lang="de-DE"/>
        </a:p>
      </dgm:t>
    </dgm:pt>
    <dgm:pt modelId="{9CE65585-E120-4935-BFEF-697C349E32C9}" type="sibTrans" cxnId="{61C8C2AA-5846-4063-B8D2-E235435E0A04}">
      <dgm:prSet/>
      <dgm:spPr/>
      <dgm:t>
        <a:bodyPr/>
        <a:lstStyle/>
        <a:p>
          <a:endParaRPr lang="de-DE"/>
        </a:p>
      </dgm:t>
    </dgm:pt>
    <dgm:pt modelId="{D5832B0C-4233-4590-8C4B-F2875856C83C}">
      <dgm:prSet/>
      <dgm:spPr/>
      <dgm:t>
        <a:bodyPr/>
        <a:lstStyle/>
        <a:p>
          <a:pPr rtl="0"/>
          <a:r>
            <a:rPr lang="pl-PL"/>
            <a:t>W</a:t>
          </a:r>
          <a:r>
            <a:rPr lang="pl-PL" baseline="0"/>
            <a:t>ybierzcie najważniejsze informacje ze źródeł</a:t>
          </a:r>
          <a:endParaRPr lang="pl-PL"/>
        </a:p>
      </dgm:t>
    </dgm:pt>
    <dgm:pt modelId="{A8B35B85-F710-442E-AF5C-1D5D3453E985}" type="parTrans" cxnId="{033AE21F-B73F-459B-8897-572E66FA150F}">
      <dgm:prSet/>
      <dgm:spPr/>
      <dgm:t>
        <a:bodyPr/>
        <a:lstStyle/>
        <a:p>
          <a:endParaRPr lang="de-DE"/>
        </a:p>
      </dgm:t>
    </dgm:pt>
    <dgm:pt modelId="{04CDE298-74ED-4FE6-A67F-0CC9F8F2847A}" type="sibTrans" cxnId="{033AE21F-B73F-459B-8897-572E66FA150F}">
      <dgm:prSet/>
      <dgm:spPr/>
      <dgm:t>
        <a:bodyPr/>
        <a:lstStyle/>
        <a:p>
          <a:endParaRPr lang="de-DE"/>
        </a:p>
      </dgm:t>
    </dgm:pt>
    <dgm:pt modelId="{BC271C43-28BA-448C-B699-E417D877D414}">
      <dgm:prSet/>
      <dgm:spPr/>
      <dgm:t>
        <a:bodyPr/>
        <a:lstStyle/>
        <a:p>
          <a:pPr rtl="0"/>
          <a:r>
            <a:rPr lang="pl-PL"/>
            <a:t>Opracujcie informacje do kart katalogu</a:t>
          </a:r>
        </a:p>
      </dgm:t>
    </dgm:pt>
    <dgm:pt modelId="{943537FB-2D40-4C0C-AA4F-9513E8471929}" type="parTrans" cxnId="{F060EED8-AA3E-4570-A575-C808E00781E1}">
      <dgm:prSet/>
      <dgm:spPr/>
      <dgm:t>
        <a:bodyPr/>
        <a:lstStyle/>
        <a:p>
          <a:endParaRPr lang="de-DE"/>
        </a:p>
      </dgm:t>
    </dgm:pt>
    <dgm:pt modelId="{B3F216E6-0E51-4207-8992-D8D5A95E08EF}" type="sibTrans" cxnId="{F060EED8-AA3E-4570-A575-C808E00781E1}">
      <dgm:prSet/>
      <dgm:spPr/>
      <dgm:t>
        <a:bodyPr/>
        <a:lstStyle/>
        <a:p>
          <a:endParaRPr lang="de-DE"/>
        </a:p>
      </dgm:t>
    </dgm:pt>
    <dgm:pt modelId="{E37B45CB-9917-4833-A9A8-F5BDD992E5F4}">
      <dgm:prSet/>
      <dgm:spPr/>
      <dgm:t>
        <a:bodyPr/>
        <a:lstStyle/>
        <a:p>
          <a:pPr rtl="0"/>
          <a:r>
            <a:rPr lang="pl-PL"/>
            <a:t>Przygotujcie kartę katalogu </a:t>
          </a:r>
        </a:p>
      </dgm:t>
    </dgm:pt>
    <dgm:pt modelId="{D9DA3740-1D64-4637-9F50-F7B923CA56F5}" type="parTrans" cxnId="{9764B31C-C112-427D-9E2D-D7D5EAA44D65}">
      <dgm:prSet/>
      <dgm:spPr/>
      <dgm:t>
        <a:bodyPr/>
        <a:lstStyle/>
        <a:p>
          <a:endParaRPr lang="de-DE"/>
        </a:p>
      </dgm:t>
    </dgm:pt>
    <dgm:pt modelId="{93687F3A-43C8-4461-A596-A867E0F47282}" type="sibTrans" cxnId="{9764B31C-C112-427D-9E2D-D7D5EAA44D65}">
      <dgm:prSet/>
      <dgm:spPr/>
      <dgm:t>
        <a:bodyPr/>
        <a:lstStyle/>
        <a:p>
          <a:endParaRPr lang="de-DE"/>
        </a:p>
      </dgm:t>
    </dgm:pt>
    <dgm:pt modelId="{8D226966-E75E-4B51-8002-E28E7B3B43EB}" type="pres">
      <dgm:prSet presAssocID="{3FC4BF24-0CFB-47DC-905C-E4BDCCE0546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2F4AF29-3A81-43FF-9684-B249D6BD5CE8}" type="pres">
      <dgm:prSet presAssocID="{3FC4BF24-0CFB-47DC-905C-E4BDCCE0546C}" presName="arrow" presStyleLbl="bgShp" presStyleIdx="0" presStyleCnt="1"/>
      <dgm:spPr/>
    </dgm:pt>
    <dgm:pt modelId="{5C3A41FA-E9D4-4F9A-BA46-34E84A9D34F4}" type="pres">
      <dgm:prSet presAssocID="{3FC4BF24-0CFB-47DC-905C-E4BDCCE0546C}" presName="linearProcess" presStyleCnt="0"/>
      <dgm:spPr/>
    </dgm:pt>
    <dgm:pt modelId="{ABDD9026-DBDF-4847-AC01-EF546CB87955}" type="pres">
      <dgm:prSet presAssocID="{2CFFB1BD-52B1-4318-886A-9512C1E93CD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003C99-5230-4171-B4CA-0440D46DD3C2}" type="pres">
      <dgm:prSet presAssocID="{D577CE82-0671-4C3D-B112-52F2761580E4}" presName="sibTrans" presStyleCnt="0"/>
      <dgm:spPr/>
    </dgm:pt>
    <dgm:pt modelId="{2E44B13D-A685-4BAC-A232-EDD42F01B030}" type="pres">
      <dgm:prSet presAssocID="{FD6CE953-0B4A-4B61-980D-81AF4920B84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1ACF97-9B66-49CE-A9C3-42C6AC761F99}" type="pres">
      <dgm:prSet presAssocID="{9CE65585-E120-4935-BFEF-697C349E32C9}" presName="sibTrans" presStyleCnt="0"/>
      <dgm:spPr/>
    </dgm:pt>
    <dgm:pt modelId="{8034EA38-21A8-4B06-AF7B-89B384A425C2}" type="pres">
      <dgm:prSet presAssocID="{D5832B0C-4233-4590-8C4B-F2875856C83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40D5CA-E563-4BAF-8C26-451CF7FD057A}" type="pres">
      <dgm:prSet presAssocID="{04CDE298-74ED-4FE6-A67F-0CC9F8F2847A}" presName="sibTrans" presStyleCnt="0"/>
      <dgm:spPr/>
    </dgm:pt>
    <dgm:pt modelId="{0D519E5F-5BB6-48A7-B6DD-D58F836C433A}" type="pres">
      <dgm:prSet presAssocID="{BC271C43-28BA-448C-B699-E417D877D414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FF84FD-EC25-4A08-841A-21AAEFC4F165}" type="pres">
      <dgm:prSet presAssocID="{B3F216E6-0E51-4207-8992-D8D5A95E08EF}" presName="sibTrans" presStyleCnt="0"/>
      <dgm:spPr/>
    </dgm:pt>
    <dgm:pt modelId="{8E07CDDA-023B-44D6-9EC0-41EB885CCF7D}" type="pres">
      <dgm:prSet presAssocID="{E37B45CB-9917-4833-A9A8-F5BDD992E5F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5536804-753C-4149-9167-560CB1EBB62C}" type="presOf" srcId="{FD6CE953-0B4A-4B61-980D-81AF4920B84E}" destId="{2E44B13D-A685-4BAC-A232-EDD42F01B030}" srcOrd="0" destOrd="0" presId="urn:microsoft.com/office/officeart/2005/8/layout/hProcess9"/>
    <dgm:cxn modelId="{1E15A3A8-941E-4D2E-B9EB-347D61936F06}" type="presOf" srcId="{BC271C43-28BA-448C-B699-E417D877D414}" destId="{0D519E5F-5BB6-48A7-B6DD-D58F836C433A}" srcOrd="0" destOrd="0" presId="urn:microsoft.com/office/officeart/2005/8/layout/hProcess9"/>
    <dgm:cxn modelId="{739D744F-2233-4331-A49C-2F5E952C6D72}" type="presOf" srcId="{E37B45CB-9917-4833-A9A8-F5BDD992E5F4}" destId="{8E07CDDA-023B-44D6-9EC0-41EB885CCF7D}" srcOrd="0" destOrd="0" presId="urn:microsoft.com/office/officeart/2005/8/layout/hProcess9"/>
    <dgm:cxn modelId="{033AE21F-B73F-459B-8897-572E66FA150F}" srcId="{3FC4BF24-0CFB-47DC-905C-E4BDCCE0546C}" destId="{D5832B0C-4233-4590-8C4B-F2875856C83C}" srcOrd="2" destOrd="0" parTransId="{A8B35B85-F710-442E-AF5C-1D5D3453E985}" sibTransId="{04CDE298-74ED-4FE6-A67F-0CC9F8F2847A}"/>
    <dgm:cxn modelId="{71CE1BF0-751B-4415-A085-2B77E0C5CC15}" type="presOf" srcId="{D5832B0C-4233-4590-8C4B-F2875856C83C}" destId="{8034EA38-21A8-4B06-AF7B-89B384A425C2}" srcOrd="0" destOrd="0" presId="urn:microsoft.com/office/officeart/2005/8/layout/hProcess9"/>
    <dgm:cxn modelId="{49AFE539-E968-4F3D-B49F-D6940FE54694}" type="presOf" srcId="{2CFFB1BD-52B1-4318-886A-9512C1E93CD3}" destId="{ABDD9026-DBDF-4847-AC01-EF546CB87955}" srcOrd="0" destOrd="0" presId="urn:microsoft.com/office/officeart/2005/8/layout/hProcess9"/>
    <dgm:cxn modelId="{76AC4249-9501-4ED8-B9A5-BD7628EB70CF}" srcId="{3FC4BF24-0CFB-47DC-905C-E4BDCCE0546C}" destId="{2CFFB1BD-52B1-4318-886A-9512C1E93CD3}" srcOrd="0" destOrd="0" parTransId="{671C8B20-5B56-4243-832C-51FBEC8B60F4}" sibTransId="{D577CE82-0671-4C3D-B112-52F2761580E4}"/>
    <dgm:cxn modelId="{C232C919-C042-44F8-8D12-C71515C927AF}" type="presOf" srcId="{3FC4BF24-0CFB-47DC-905C-E4BDCCE0546C}" destId="{8D226966-E75E-4B51-8002-E28E7B3B43EB}" srcOrd="0" destOrd="0" presId="urn:microsoft.com/office/officeart/2005/8/layout/hProcess9"/>
    <dgm:cxn modelId="{F060EED8-AA3E-4570-A575-C808E00781E1}" srcId="{3FC4BF24-0CFB-47DC-905C-E4BDCCE0546C}" destId="{BC271C43-28BA-448C-B699-E417D877D414}" srcOrd="3" destOrd="0" parTransId="{943537FB-2D40-4C0C-AA4F-9513E8471929}" sibTransId="{B3F216E6-0E51-4207-8992-D8D5A95E08EF}"/>
    <dgm:cxn modelId="{61C8C2AA-5846-4063-B8D2-E235435E0A04}" srcId="{3FC4BF24-0CFB-47DC-905C-E4BDCCE0546C}" destId="{FD6CE953-0B4A-4B61-980D-81AF4920B84E}" srcOrd="1" destOrd="0" parTransId="{8452F996-689C-4706-B6F1-320B0DA2EC1F}" sibTransId="{9CE65585-E120-4935-BFEF-697C349E32C9}"/>
    <dgm:cxn modelId="{9764B31C-C112-427D-9E2D-D7D5EAA44D65}" srcId="{3FC4BF24-0CFB-47DC-905C-E4BDCCE0546C}" destId="{E37B45CB-9917-4833-A9A8-F5BDD992E5F4}" srcOrd="4" destOrd="0" parTransId="{D9DA3740-1D64-4637-9F50-F7B923CA56F5}" sibTransId="{93687F3A-43C8-4461-A596-A867E0F47282}"/>
    <dgm:cxn modelId="{33358ADB-CF86-407B-BD97-E0D45F8F8558}" type="presParOf" srcId="{8D226966-E75E-4B51-8002-E28E7B3B43EB}" destId="{22F4AF29-3A81-43FF-9684-B249D6BD5CE8}" srcOrd="0" destOrd="0" presId="urn:microsoft.com/office/officeart/2005/8/layout/hProcess9"/>
    <dgm:cxn modelId="{40582D6B-5430-4044-B057-D77092B62003}" type="presParOf" srcId="{8D226966-E75E-4B51-8002-E28E7B3B43EB}" destId="{5C3A41FA-E9D4-4F9A-BA46-34E84A9D34F4}" srcOrd="1" destOrd="0" presId="urn:microsoft.com/office/officeart/2005/8/layout/hProcess9"/>
    <dgm:cxn modelId="{1B0D67EB-D239-44BF-AD0A-A96774CBCBE7}" type="presParOf" srcId="{5C3A41FA-E9D4-4F9A-BA46-34E84A9D34F4}" destId="{ABDD9026-DBDF-4847-AC01-EF546CB87955}" srcOrd="0" destOrd="0" presId="urn:microsoft.com/office/officeart/2005/8/layout/hProcess9"/>
    <dgm:cxn modelId="{9F6A88A4-511D-45D4-B7C5-6A22FA3862D4}" type="presParOf" srcId="{5C3A41FA-E9D4-4F9A-BA46-34E84A9D34F4}" destId="{DD003C99-5230-4171-B4CA-0440D46DD3C2}" srcOrd="1" destOrd="0" presId="urn:microsoft.com/office/officeart/2005/8/layout/hProcess9"/>
    <dgm:cxn modelId="{57A07AD3-D23E-4443-BDEC-D7F9EDF7363C}" type="presParOf" srcId="{5C3A41FA-E9D4-4F9A-BA46-34E84A9D34F4}" destId="{2E44B13D-A685-4BAC-A232-EDD42F01B030}" srcOrd="2" destOrd="0" presId="urn:microsoft.com/office/officeart/2005/8/layout/hProcess9"/>
    <dgm:cxn modelId="{DF093739-CF6A-425A-BF1C-FEB506C9B32B}" type="presParOf" srcId="{5C3A41FA-E9D4-4F9A-BA46-34E84A9D34F4}" destId="{141ACF97-9B66-49CE-A9C3-42C6AC761F99}" srcOrd="3" destOrd="0" presId="urn:microsoft.com/office/officeart/2005/8/layout/hProcess9"/>
    <dgm:cxn modelId="{A12D7605-3FB5-4C22-9325-A215AB30539A}" type="presParOf" srcId="{5C3A41FA-E9D4-4F9A-BA46-34E84A9D34F4}" destId="{8034EA38-21A8-4B06-AF7B-89B384A425C2}" srcOrd="4" destOrd="0" presId="urn:microsoft.com/office/officeart/2005/8/layout/hProcess9"/>
    <dgm:cxn modelId="{8038DDFD-7FFF-43DB-9DB1-50B62B81CFD9}" type="presParOf" srcId="{5C3A41FA-E9D4-4F9A-BA46-34E84A9D34F4}" destId="{8040D5CA-E563-4BAF-8C26-451CF7FD057A}" srcOrd="5" destOrd="0" presId="urn:microsoft.com/office/officeart/2005/8/layout/hProcess9"/>
    <dgm:cxn modelId="{5F515EDF-27BE-4DC0-A22E-E32C85708052}" type="presParOf" srcId="{5C3A41FA-E9D4-4F9A-BA46-34E84A9D34F4}" destId="{0D519E5F-5BB6-48A7-B6DD-D58F836C433A}" srcOrd="6" destOrd="0" presId="urn:microsoft.com/office/officeart/2005/8/layout/hProcess9"/>
    <dgm:cxn modelId="{16015B58-126F-4E97-9B8F-292439892496}" type="presParOf" srcId="{5C3A41FA-E9D4-4F9A-BA46-34E84A9D34F4}" destId="{9DFF84FD-EC25-4A08-841A-21AAEFC4F165}" srcOrd="7" destOrd="0" presId="urn:microsoft.com/office/officeart/2005/8/layout/hProcess9"/>
    <dgm:cxn modelId="{53DF50BF-05D5-4A2F-9682-3A39C847250F}" type="presParOf" srcId="{5C3A41FA-E9D4-4F9A-BA46-34E84A9D34F4}" destId="{8E07CDDA-023B-44D6-9EC0-41EB885CCF7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5C8001-3D7F-4BB6-9755-A55143147165}">
      <dsp:nvSpPr>
        <dsp:cNvPr id="0" name=""/>
        <dsp:cNvSpPr/>
      </dsp:nvSpPr>
      <dsp:spPr>
        <a:xfrm>
          <a:off x="4824530" y="1681263"/>
          <a:ext cx="2799671" cy="98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/>
            <a:t>Czy potraficie poprawnie wypełnić te wszystkie druki?</a:t>
          </a:r>
        </a:p>
      </dsp:txBody>
      <dsp:txXfrm>
        <a:off x="4824530" y="1681263"/>
        <a:ext cx="2799671" cy="982720"/>
      </dsp:txXfrm>
    </dsp:sp>
    <dsp:sp modelId="{D71E7C98-CCD3-4E6B-9C8C-ACBD86D239EA}">
      <dsp:nvSpPr>
        <dsp:cNvPr id="0" name=""/>
        <dsp:cNvSpPr/>
      </dsp:nvSpPr>
      <dsp:spPr>
        <a:xfrm>
          <a:off x="2088243" y="169396"/>
          <a:ext cx="2799671" cy="98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Dlaczego należy wypełnić druki pocztowe w kilku kopiach?</a:t>
          </a:r>
        </a:p>
      </dsp:txBody>
      <dsp:txXfrm>
        <a:off x="2088243" y="169396"/>
        <a:ext cx="2799671" cy="982720"/>
      </dsp:txXfrm>
    </dsp:sp>
    <dsp:sp modelId="{E744D380-DD24-448B-AE92-EAEE03D1E39D}">
      <dsp:nvSpPr>
        <dsp:cNvPr id="0" name=""/>
        <dsp:cNvSpPr/>
      </dsp:nvSpPr>
      <dsp:spPr>
        <a:xfrm>
          <a:off x="288027" y="1537245"/>
          <a:ext cx="2799671" cy="982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108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04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Zastanawialiście się do</a:t>
          </a:r>
          <a:br>
            <a:rPr lang="pl-PL" sz="2000" kern="1200" dirty="0"/>
          </a:br>
          <a:r>
            <a:rPr lang="pl-PL" sz="2000" kern="1200" dirty="0"/>
            <a:t>jakich usług możecie</a:t>
          </a:r>
          <a:br>
            <a:rPr lang="pl-PL" sz="2000" kern="1200" dirty="0"/>
          </a:br>
          <a:r>
            <a:rPr lang="pl-PL" sz="2000" kern="1200" dirty="0"/>
            <a:t>je wykorzystać?</a:t>
          </a:r>
        </a:p>
      </dsp:txBody>
      <dsp:txXfrm>
        <a:off x="288027" y="1537245"/>
        <a:ext cx="2799671" cy="982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57326D-8E02-464F-A02C-CE919000FC9F}">
      <dsp:nvSpPr>
        <dsp:cNvPr id="0" name=""/>
        <dsp:cNvSpPr/>
      </dsp:nvSpPr>
      <dsp:spPr>
        <a:xfrm>
          <a:off x="2482014" y="0"/>
          <a:ext cx="6517969" cy="48017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600" kern="1200" dirty="0"/>
            <a:t>nazwę druku 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600" kern="1200" dirty="0"/>
            <a:t>opis druku, jego zastosowanie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600" kern="1200" dirty="0"/>
            <a:t>spis elementów, które powinien zawierać druk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600" kern="1200" dirty="0"/>
            <a:t>opis każdego elementu </a:t>
          </a:r>
          <a:br>
            <a:rPr lang="pl-PL" sz="2600" kern="1200" dirty="0"/>
          </a:br>
          <a:r>
            <a:rPr lang="pl-PL" sz="2600" kern="1200" dirty="0"/>
            <a:t>(co tam wpisujemy)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600" kern="1200" dirty="0"/>
            <a:t>ilość kopii musimy wypełnić i dla kogo są przeznaczone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600" kern="1200" dirty="0"/>
            <a:t>wzór prawidłowo </a:t>
          </a:r>
          <a:br>
            <a:rPr lang="pl-PL" sz="2600" kern="1200" dirty="0"/>
          </a:br>
          <a:r>
            <a:rPr lang="pl-PL" sz="2600" kern="1200" dirty="0"/>
            <a:t>wypełnionego druku</a:t>
          </a:r>
        </a:p>
      </dsp:txBody>
      <dsp:txXfrm>
        <a:off x="2482014" y="0"/>
        <a:ext cx="6517969" cy="4801720"/>
      </dsp:txXfrm>
    </dsp:sp>
    <dsp:sp modelId="{75B9BBF7-C8A6-41E0-91C0-2AE545FF3233}">
      <dsp:nvSpPr>
        <dsp:cNvPr id="0" name=""/>
        <dsp:cNvSpPr/>
      </dsp:nvSpPr>
      <dsp:spPr>
        <a:xfrm>
          <a:off x="0" y="481252"/>
          <a:ext cx="2477150" cy="3789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Sporządźcie kartę katalogu, która będzie zawierała:</a:t>
          </a:r>
        </a:p>
      </dsp:txBody>
      <dsp:txXfrm>
        <a:off x="0" y="481252"/>
        <a:ext cx="2477150" cy="37891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1BDA94-E6A8-4913-898F-66E70B9AC7C3}">
      <dsp:nvSpPr>
        <dsp:cNvPr id="0" name=""/>
        <dsp:cNvSpPr/>
      </dsp:nvSpPr>
      <dsp:spPr>
        <a:xfrm>
          <a:off x="514432" y="361"/>
          <a:ext cx="2962656" cy="3798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Druk EMS</a:t>
          </a:r>
        </a:p>
      </dsp:txBody>
      <dsp:txXfrm>
        <a:off x="514432" y="361"/>
        <a:ext cx="2962656" cy="379823"/>
      </dsp:txXfrm>
    </dsp:sp>
    <dsp:sp modelId="{AE1DDCB7-D480-4291-A7C5-BA3D033D7811}">
      <dsp:nvSpPr>
        <dsp:cNvPr id="0" name=""/>
        <dsp:cNvSpPr/>
      </dsp:nvSpPr>
      <dsp:spPr>
        <a:xfrm>
          <a:off x="5110171" y="399176"/>
          <a:ext cx="2959762" cy="687309"/>
        </a:xfrm>
        <a:prstGeom prst="roundRect">
          <a:avLst/>
        </a:prstGeom>
        <a:solidFill>
          <a:schemeClr val="accent3">
            <a:hueOff val="2345981"/>
            <a:satOff val="-609"/>
            <a:lumOff val="6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Potwierdzenie odbioru CN 07</a:t>
          </a:r>
        </a:p>
      </dsp:txBody>
      <dsp:txXfrm>
        <a:off x="5110171" y="399176"/>
        <a:ext cx="2959762" cy="687309"/>
      </dsp:txXfrm>
    </dsp:sp>
    <dsp:sp modelId="{32B7AB8D-394D-4C6C-B73A-F6C4D3DB63E7}">
      <dsp:nvSpPr>
        <dsp:cNvPr id="0" name=""/>
        <dsp:cNvSpPr/>
      </dsp:nvSpPr>
      <dsp:spPr>
        <a:xfrm>
          <a:off x="506142" y="1105477"/>
          <a:ext cx="2959762" cy="745206"/>
        </a:xfrm>
        <a:prstGeom prst="roundRect">
          <a:avLst/>
        </a:prstGeom>
        <a:solidFill>
          <a:schemeClr val="accent3">
            <a:hueOff val="4691963"/>
            <a:satOff val="-1217"/>
            <a:lumOff val="13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Nalepka adresowa CP 72</a:t>
          </a:r>
        </a:p>
      </dsp:txBody>
      <dsp:txXfrm>
        <a:off x="506142" y="1105477"/>
        <a:ext cx="2959762" cy="745206"/>
      </dsp:txXfrm>
    </dsp:sp>
    <dsp:sp modelId="{DA20299C-E664-4193-B8B6-983E13825467}">
      <dsp:nvSpPr>
        <dsp:cNvPr id="0" name=""/>
        <dsp:cNvSpPr/>
      </dsp:nvSpPr>
      <dsp:spPr>
        <a:xfrm>
          <a:off x="5120471" y="1869674"/>
          <a:ext cx="2959762" cy="727350"/>
        </a:xfrm>
        <a:prstGeom prst="roundRect">
          <a:avLst/>
        </a:prstGeom>
        <a:solidFill>
          <a:schemeClr val="accent3">
            <a:hueOff val="7037944"/>
            <a:satOff val="-1826"/>
            <a:lumOff val="201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Potwierdzenie nadania</a:t>
          </a:r>
        </a:p>
      </dsp:txBody>
      <dsp:txXfrm>
        <a:off x="5120471" y="1869674"/>
        <a:ext cx="2959762" cy="727350"/>
      </dsp:txXfrm>
    </dsp:sp>
    <dsp:sp modelId="{39B8223B-96B2-4033-ADE1-4FBC73209361}">
      <dsp:nvSpPr>
        <dsp:cNvPr id="0" name=""/>
        <dsp:cNvSpPr/>
      </dsp:nvSpPr>
      <dsp:spPr>
        <a:xfrm>
          <a:off x="578094" y="2616016"/>
          <a:ext cx="2959762" cy="988897"/>
        </a:xfrm>
        <a:prstGeom prst="roundRect">
          <a:avLst/>
        </a:prstGeom>
        <a:solidFill>
          <a:schemeClr val="accent3">
            <a:hueOff val="9383925"/>
            <a:satOff val="-2434"/>
            <a:lumOff val="26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Przesyłka listowa z zadeklarowaną wartością</a:t>
          </a:r>
        </a:p>
      </dsp:txBody>
      <dsp:txXfrm>
        <a:off x="578094" y="2616016"/>
        <a:ext cx="2959762" cy="988897"/>
      </dsp:txXfrm>
    </dsp:sp>
    <dsp:sp modelId="{526767EC-6985-4D97-891F-D0AF791309D0}">
      <dsp:nvSpPr>
        <dsp:cNvPr id="0" name=""/>
        <dsp:cNvSpPr/>
      </dsp:nvSpPr>
      <dsp:spPr>
        <a:xfrm>
          <a:off x="5112592" y="3623905"/>
          <a:ext cx="2962656" cy="379823"/>
        </a:xfrm>
        <a:prstGeom prst="roundRect">
          <a:avLst/>
        </a:prstGeom>
        <a:solidFill>
          <a:schemeClr val="accent3">
            <a:hueOff val="11729907"/>
            <a:satOff val="-3043"/>
            <a:lumOff val="33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Paczka pocztowa</a:t>
          </a:r>
        </a:p>
      </dsp:txBody>
      <dsp:txXfrm>
        <a:off x="5112592" y="3623905"/>
        <a:ext cx="2962656" cy="379823"/>
      </dsp:txXfrm>
    </dsp:sp>
    <dsp:sp modelId="{53F912AC-BD7F-43BB-A4EC-4B5609745490}">
      <dsp:nvSpPr>
        <dsp:cNvPr id="0" name=""/>
        <dsp:cNvSpPr/>
      </dsp:nvSpPr>
      <dsp:spPr>
        <a:xfrm>
          <a:off x="576085" y="4022719"/>
          <a:ext cx="2962656" cy="379823"/>
        </a:xfrm>
        <a:prstGeom prst="roundRect">
          <a:avLst/>
        </a:prstGeom>
        <a:solidFill>
          <a:schemeClr val="accent3">
            <a:hueOff val="14075888"/>
            <a:satOff val="-3651"/>
            <a:lumOff val="40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Paczka+</a:t>
          </a:r>
        </a:p>
      </dsp:txBody>
      <dsp:txXfrm>
        <a:off x="576085" y="4022719"/>
        <a:ext cx="2962656" cy="379823"/>
      </dsp:txXfrm>
    </dsp:sp>
    <dsp:sp modelId="{40B8339C-B665-4AE2-9950-DBD556BA460B}">
      <dsp:nvSpPr>
        <dsp:cNvPr id="0" name=""/>
        <dsp:cNvSpPr/>
      </dsp:nvSpPr>
      <dsp:spPr>
        <a:xfrm>
          <a:off x="5122902" y="4421534"/>
          <a:ext cx="2962656" cy="379823"/>
        </a:xfrm>
        <a:prstGeom prst="roundRect">
          <a:avLst/>
        </a:prstGeom>
        <a:solidFill>
          <a:schemeClr val="accent3">
            <a:hueOff val="16421869"/>
            <a:satOff val="-4260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/>
            <a:t>Pocztex</a:t>
          </a:r>
        </a:p>
      </dsp:txBody>
      <dsp:txXfrm>
        <a:off x="5122902" y="4421534"/>
        <a:ext cx="2962656" cy="37982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F4AF29-3A81-43FF-9684-B249D6BD5CE8}">
      <dsp:nvSpPr>
        <dsp:cNvPr id="0" name=""/>
        <dsp:cNvSpPr/>
      </dsp:nvSpPr>
      <dsp:spPr>
        <a:xfrm>
          <a:off x="557212" y="0"/>
          <a:ext cx="6315075" cy="354171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DD9026-DBDF-4847-AC01-EF546CB87955}">
      <dsp:nvSpPr>
        <dsp:cNvPr id="0" name=""/>
        <dsp:cNvSpPr/>
      </dsp:nvSpPr>
      <dsp:spPr>
        <a:xfrm>
          <a:off x="3264" y="1062513"/>
          <a:ext cx="1427494" cy="14166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Zapoznajcie się </a:t>
          </a:r>
          <a:r>
            <a:rPr lang="pl-PL" sz="1600" kern="1200" baseline="0"/>
            <a:t>z drukami wylosowanymi dla Waszej grupy</a:t>
          </a:r>
          <a:endParaRPr lang="pl-PL" sz="1600" kern="1200"/>
        </a:p>
      </dsp:txBody>
      <dsp:txXfrm>
        <a:off x="3264" y="1062513"/>
        <a:ext cx="1427494" cy="1416684"/>
      </dsp:txXfrm>
    </dsp:sp>
    <dsp:sp modelId="{2E44B13D-A685-4BAC-A232-EDD42F01B030}">
      <dsp:nvSpPr>
        <dsp:cNvPr id="0" name=""/>
        <dsp:cNvSpPr/>
      </dsp:nvSpPr>
      <dsp:spPr>
        <a:xfrm>
          <a:off x="1502133" y="1062513"/>
          <a:ext cx="1427494" cy="1416684"/>
        </a:xfrm>
        <a:prstGeom prst="roundRect">
          <a:avLst/>
        </a:prstGeom>
        <a:gradFill rotWithShape="0">
          <a:gsLst>
            <a:gs pos="0">
              <a:schemeClr val="accent3">
                <a:hueOff val="4105467"/>
                <a:satOff val="-1065"/>
                <a:lumOff val="117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4105467"/>
                <a:satOff val="-1065"/>
                <a:lumOff val="117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Przejrzyjcie</a:t>
          </a:r>
          <a:r>
            <a:rPr lang="pl-PL" sz="1600" kern="1200" baseline="0"/>
            <a:t> źródła internetowe </a:t>
          </a:r>
          <a:endParaRPr lang="pl-PL" sz="1600" kern="1200"/>
        </a:p>
      </dsp:txBody>
      <dsp:txXfrm>
        <a:off x="1502133" y="1062513"/>
        <a:ext cx="1427494" cy="1416684"/>
      </dsp:txXfrm>
    </dsp:sp>
    <dsp:sp modelId="{8034EA38-21A8-4B06-AF7B-89B384A425C2}">
      <dsp:nvSpPr>
        <dsp:cNvPr id="0" name=""/>
        <dsp:cNvSpPr/>
      </dsp:nvSpPr>
      <dsp:spPr>
        <a:xfrm>
          <a:off x="3001002" y="1062513"/>
          <a:ext cx="1427494" cy="1416684"/>
        </a:xfrm>
        <a:prstGeom prst="roundRect">
          <a:avLst/>
        </a:prstGeom>
        <a:gradFill rotWithShape="0">
          <a:gsLst>
            <a:gs pos="0">
              <a:schemeClr val="accent3">
                <a:hueOff val="8210934"/>
                <a:satOff val="-2130"/>
                <a:lumOff val="235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8210934"/>
                <a:satOff val="-2130"/>
                <a:lumOff val="235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W</a:t>
          </a:r>
          <a:r>
            <a:rPr lang="pl-PL" sz="1600" kern="1200" baseline="0"/>
            <a:t>ybierzcie najważniejsze informacje ze źródeł</a:t>
          </a:r>
          <a:endParaRPr lang="pl-PL" sz="1600" kern="1200"/>
        </a:p>
      </dsp:txBody>
      <dsp:txXfrm>
        <a:off x="3001002" y="1062513"/>
        <a:ext cx="1427494" cy="1416684"/>
      </dsp:txXfrm>
    </dsp:sp>
    <dsp:sp modelId="{0D519E5F-5BB6-48A7-B6DD-D58F836C433A}">
      <dsp:nvSpPr>
        <dsp:cNvPr id="0" name=""/>
        <dsp:cNvSpPr/>
      </dsp:nvSpPr>
      <dsp:spPr>
        <a:xfrm>
          <a:off x="4499871" y="1062513"/>
          <a:ext cx="1427494" cy="1416684"/>
        </a:xfrm>
        <a:prstGeom prst="roundRect">
          <a:avLst/>
        </a:prstGeom>
        <a:gradFill rotWithShape="0">
          <a:gsLst>
            <a:gs pos="0">
              <a:schemeClr val="accent3">
                <a:hueOff val="12316402"/>
                <a:satOff val="-3195"/>
                <a:lumOff val="353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12316402"/>
                <a:satOff val="-3195"/>
                <a:lumOff val="353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Opracujcie informacje do kart katalogu</a:t>
          </a:r>
        </a:p>
      </dsp:txBody>
      <dsp:txXfrm>
        <a:off x="4499871" y="1062513"/>
        <a:ext cx="1427494" cy="1416684"/>
      </dsp:txXfrm>
    </dsp:sp>
    <dsp:sp modelId="{8E07CDDA-023B-44D6-9EC0-41EB885CCF7D}">
      <dsp:nvSpPr>
        <dsp:cNvPr id="0" name=""/>
        <dsp:cNvSpPr/>
      </dsp:nvSpPr>
      <dsp:spPr>
        <a:xfrm>
          <a:off x="5998740" y="1062513"/>
          <a:ext cx="1427494" cy="1416684"/>
        </a:xfrm>
        <a:prstGeom prst="roundRect">
          <a:avLst/>
        </a:prstGeom>
        <a:gradFill rotWithShape="0">
          <a:gsLst>
            <a:gs pos="0">
              <a:schemeClr val="accent3">
                <a:hueOff val="16421869"/>
                <a:satOff val="-4260"/>
                <a:lumOff val="470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16421869"/>
                <a:satOff val="-4260"/>
                <a:lumOff val="470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Przygotujcie kartę katalogu </a:t>
          </a:r>
        </a:p>
      </dsp:txBody>
      <dsp:txXfrm>
        <a:off x="5998740" y="1062513"/>
        <a:ext cx="1427494" cy="1416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766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0300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33426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3306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2449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262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3528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93080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737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6745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1559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6199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533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3869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5200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350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5867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1EED7-960E-4CCF-992A-23FE13386A02}" type="datetimeFigureOut">
              <a:rPr lang="pl-PL" smtClean="0"/>
              <a:pPr/>
              <a:t>2021-08-19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7B4E-F4FD-4625-A191-F3AA3BAB86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62630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czta-polska.pl/biznes/korespondencja/druk-i-konfekcjonowanie/" TargetMode="External"/><Relationship Id="rId3" Type="http://schemas.microsoft.com/office/2007/relationships/hdphoto" Target="../media/hdphoto4.wdp"/><Relationship Id="rId7" Type="http://schemas.openxmlformats.org/officeDocument/2006/relationships/hyperlink" Target="https://www.fillup.pl/darmowy-druk-potwierdzenia-nadania-listu-poleconego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kwyslac.pl/druk-nadania-paczki-pocztowej/" TargetMode="External"/><Relationship Id="rId5" Type="http://schemas.openxmlformats.org/officeDocument/2006/relationships/hyperlink" Target="https://www.poczta-polska.pl/paczki-i-listy/wysylka/paczki/paczka-pocztowa/" TargetMode="External"/><Relationship Id="rId10" Type="http://schemas.openxmlformats.org/officeDocument/2006/relationships/hyperlink" Target="https://www.pocztex.pl/ems/informacje-ogolne/" TargetMode="External"/><Relationship Id="rId4" Type="http://schemas.openxmlformats.org/officeDocument/2006/relationships/hyperlink" Target="https://www.poczta-polska.pl/biznes/korespondencja/formularze/" TargetMode="External"/><Relationship Id="rId9" Type="http://schemas.openxmlformats.org/officeDocument/2006/relationships/hyperlink" Target="https://druki.gofin.pl/druki-pocztowe,wzory,119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470025"/>
          </a:xfrm>
        </p:spPr>
        <p:txBody>
          <a:bodyPr/>
          <a:lstStyle/>
          <a:p>
            <a:r>
              <a:rPr lang="pl-PL" dirty="0"/>
              <a:t>DRUKI POCZTOWE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704856" cy="259228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l-PL" dirty="0"/>
              <a:t>WEB QUEST przeznaczony jest dla uczniów niesłyszących i słabosłyszących szkoły policealnej, kształcących się na kierunku technik usług pocztowych i finansowych</a:t>
            </a:r>
          </a:p>
          <a:p>
            <a:endParaRPr lang="pl-PL" dirty="0"/>
          </a:p>
          <a:p>
            <a:pPr algn="just"/>
            <a:r>
              <a:rPr lang="pl-PL" dirty="0"/>
              <a:t>Celem tego WQ jest pogłębienie wiedzy dotyczącej druków pocztowych..</a:t>
            </a:r>
            <a:endParaRPr lang="en-GB" dirty="0"/>
          </a:p>
          <a:p>
            <a:endParaRPr lang="pl-PL" dirty="0"/>
          </a:p>
        </p:txBody>
      </p:sp>
      <p:pic>
        <p:nvPicPr>
          <p:cNvPr id="5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6100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6000"/>
                    </a14:imgEffect>
                    <a14:imgEffect>
                      <a14:brightnessContrast bright="-5000" contrast="100000"/>
                    </a14:imgEffect>
                  </a14:imgLayer>
                </a14:imgProps>
              </a:ext>
            </a:extLst>
          </a:blip>
          <a:srcRect/>
          <a:stretch>
            <a:fillRect t="-13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5445224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pl-PL" dirty="0">
                <a:hlinkClick r:id="rId4"/>
              </a:rPr>
              <a:t>https://www.poczta-polska.pl/biznes/korespondencja/formularze</a:t>
            </a:r>
            <a:r>
              <a:rPr lang="pl-PL" dirty="0" smtClean="0">
                <a:hlinkClick r:id="rId4"/>
              </a:rPr>
              <a:t>/</a:t>
            </a:r>
            <a:endParaRPr lang="pl-PL" dirty="0">
              <a:hlinkClick r:id="rId5"/>
            </a:endParaRPr>
          </a:p>
          <a:p>
            <a:pPr marL="457200" indent="-457200"/>
            <a:r>
              <a:rPr lang="pl-PL" dirty="0">
                <a:hlinkClick r:id="rId5"/>
              </a:rPr>
              <a:t>https://www.poczta-polska.pl/paczki-i-listy/wysylka/paczki/paczka-pocztowa</a:t>
            </a:r>
            <a:r>
              <a:rPr lang="pl-PL" dirty="0" smtClean="0">
                <a:hlinkClick r:id="rId5"/>
              </a:rPr>
              <a:t>/</a:t>
            </a:r>
            <a:endParaRPr lang="pl-PL" dirty="0">
              <a:hlinkClick r:id="rId6"/>
            </a:endParaRPr>
          </a:p>
          <a:p>
            <a:pPr marL="457200" indent="-457200"/>
            <a:r>
              <a:rPr lang="pl-PL" dirty="0">
                <a:hlinkClick r:id="rId6"/>
              </a:rPr>
              <a:t>http://jakwyslac.pl/druk-nadania-paczki-pocztowej</a:t>
            </a:r>
            <a:r>
              <a:rPr lang="pl-PL" dirty="0" smtClean="0">
                <a:hlinkClick r:id="rId6"/>
              </a:rPr>
              <a:t>/</a:t>
            </a:r>
            <a:endParaRPr lang="pl-PL" dirty="0">
              <a:hlinkClick r:id="rId7"/>
            </a:endParaRPr>
          </a:p>
          <a:p>
            <a:pPr marL="457200" indent="-457200"/>
            <a:r>
              <a:rPr lang="pl-PL" dirty="0">
                <a:hlinkClick r:id="rId7"/>
              </a:rPr>
              <a:t>https://www.fillup.pl/darmowy-druk-potwierdzenia-nadania-listu-poleconego</a:t>
            </a:r>
            <a:r>
              <a:rPr lang="pl-PL" dirty="0" smtClean="0">
                <a:hlinkClick r:id="rId7"/>
              </a:rPr>
              <a:t>/</a:t>
            </a:r>
            <a:endParaRPr lang="pl-PL" dirty="0">
              <a:hlinkClick r:id="rId8"/>
            </a:endParaRPr>
          </a:p>
          <a:p>
            <a:pPr marL="457200" indent="-457200"/>
            <a:r>
              <a:rPr lang="pl-PL" dirty="0">
                <a:hlinkClick r:id="rId8"/>
              </a:rPr>
              <a:t>https://www.poczta-polska.pl/biznes/korespondencja/druk-i-konfekcjonowanie</a:t>
            </a:r>
            <a:r>
              <a:rPr lang="pl-PL" dirty="0" smtClean="0">
                <a:hlinkClick r:id="rId8"/>
              </a:rPr>
              <a:t>/</a:t>
            </a:r>
            <a:endParaRPr lang="pl-PL" dirty="0" smtClean="0"/>
          </a:p>
          <a:p>
            <a:pPr marL="457200" indent="-457200"/>
            <a:r>
              <a:rPr lang="pl-PL" dirty="0" smtClean="0">
                <a:hlinkClick r:id="rId9"/>
              </a:rPr>
              <a:t>https://</a:t>
            </a:r>
            <a:r>
              <a:rPr lang="pl-PL" dirty="0" smtClean="0">
                <a:hlinkClick r:id="rId9"/>
              </a:rPr>
              <a:t>druki.gofin.pl/druki-pocztowe,wzory,119.html</a:t>
            </a:r>
            <a:endParaRPr lang="pl-PL" dirty="0" smtClean="0"/>
          </a:p>
          <a:p>
            <a:pPr marL="457200" indent="-457200"/>
            <a:r>
              <a:rPr lang="pl-PL" dirty="0" smtClean="0">
                <a:hlinkClick r:id="rId10"/>
              </a:rPr>
              <a:t>https://www.pocztex.pl/ems/informacje-ogolne</a:t>
            </a:r>
            <a:r>
              <a:rPr lang="pl-PL" dirty="0" smtClean="0">
                <a:hlinkClick r:id="rId10"/>
              </a:rPr>
              <a:t>/</a:t>
            </a:r>
            <a:endParaRPr lang="pl-PL" dirty="0" smtClean="0"/>
          </a:p>
          <a:p>
            <a:pPr marL="457200" indent="-457200"/>
            <a:r>
              <a:rPr lang="pl-PL" smtClean="0">
                <a:hlinkClick r:id="rId6"/>
              </a:rPr>
              <a:t>http://</a:t>
            </a:r>
            <a:r>
              <a:rPr lang="pl-PL" smtClean="0">
                <a:hlinkClick r:id="rId6"/>
              </a:rPr>
              <a:t>jakwyslac.pl/druk-nadania-paczki-pocztowej</a:t>
            </a:r>
            <a:r>
              <a:rPr lang="pl-PL" smtClean="0">
                <a:hlinkClick r:id="rId6"/>
              </a:rPr>
              <a:t>/</a:t>
            </a:r>
            <a:endParaRPr lang="pl-PL" smtClean="0"/>
          </a:p>
          <a:p>
            <a:pPr marL="457200" indent="-457200"/>
            <a:endParaRPr lang="pl-PL" dirty="0" smtClean="0"/>
          </a:p>
          <a:p>
            <a:pPr marL="457200" indent="-457200"/>
            <a:endParaRPr lang="pl-PL" dirty="0" smtClean="0"/>
          </a:p>
          <a:p>
            <a:pPr marL="457200" indent="-45720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9397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3762133"/>
              </p:ext>
            </p:extLst>
          </p:nvPr>
        </p:nvGraphicFramePr>
        <p:xfrm>
          <a:off x="357159" y="1484784"/>
          <a:ext cx="8607331" cy="48969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62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2839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Wymagania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Podstawowe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Rozszerzające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Dopełniające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Wykraczające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Punkty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0433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Zbieranie informacji 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treści nieuporządkowane, ubogie, brak grafiki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treści uporządkowane, większość materiałów zgromadzona, uboga grafika</a:t>
                      </a:r>
                    </a:p>
                  </a:txBody>
                  <a:tcPr marL="15036" marR="15036" marT="7518" marB="75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treści przedstawione w ciekawy i przemyślany sposób, bogata grafika</a:t>
                      </a:r>
                    </a:p>
                  </a:txBody>
                  <a:tcPr marL="15036" marR="15036" marT="7518" marB="75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temat opracowany wyczerpująco, ciekawie i bogata grafika</a:t>
                      </a:r>
                    </a:p>
                  </a:txBody>
                  <a:tcPr marL="15036" marR="15036" marT="7518" marB="75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0-4</a:t>
                      </a:r>
                      <a:br>
                        <a:rPr lang="pl-PL" sz="1400" dirty="0"/>
                      </a:br>
                      <a:endParaRPr lang="pl-PL" sz="1400" dirty="0"/>
                    </a:p>
                  </a:txBody>
                  <a:tcPr marL="15036" marR="15036" marT="7518" marB="75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763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Wykonanie strony  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nieatrakcyjna, bez pomysłu, uboga w treść, bez grafiki z licznymi błędami ortograficznymi i stylistycznymi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dość dobrze zaprezentowana treść, dobrze dobrana grafika, mało rozbudowana, nieliczne błędy ortograficzne i stylistyczne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opracowana dobrze i prawie wyczerpująco, z właściwą grafiką, dobra kompozycja, bez błędów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informacje przedstawione ciekawie,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z pomysłem i wyczerpująco, atrakcyjna grafika i kompozycja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0-4</a:t>
                      </a:r>
                      <a:br>
                        <a:rPr lang="pl-PL" sz="1400" dirty="0"/>
                      </a:br>
                      <a:endParaRPr lang="pl-PL" sz="1400" dirty="0"/>
                    </a:p>
                  </a:txBody>
                  <a:tcPr marL="15036" marR="15036" marT="7518" marB="751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0433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Praca w grupie 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brak lidera, brak podziału pracy</a:t>
                      </a:r>
                    </a:p>
                  </a:txBody>
                  <a:tcPr marL="15036" marR="15036" marT="7518" marB="75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zaangażowanie w grupie dość dobre z przydzielonymi zadaniami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dobra organizacja w grupie, duże zaangażowanie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bardzo dobra współpraca wszystkich w grupie</a:t>
                      </a:r>
                    </a:p>
                  </a:txBody>
                  <a:tcPr marL="15036" marR="15036" marT="7518" marB="7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0-4</a:t>
                      </a:r>
                      <a:br>
                        <a:rPr lang="pl-PL" sz="1400" dirty="0"/>
                      </a:br>
                      <a:endParaRPr lang="pl-PL" sz="1400" dirty="0"/>
                    </a:p>
                  </a:txBody>
                  <a:tcPr marL="15036" marR="15036" marT="7518" marB="751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6310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5347475"/>
              </p:ext>
            </p:extLst>
          </p:nvPr>
        </p:nvGraphicFramePr>
        <p:xfrm>
          <a:off x="1835696" y="1844824"/>
          <a:ext cx="5760640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Punktacja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Ocena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12-11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Bard</a:t>
                      </a:r>
                      <a:r>
                        <a:rPr lang="pl-PL" sz="2400" dirty="0"/>
                        <a:t>zo</a:t>
                      </a:r>
                      <a:r>
                        <a:rPr lang="pl-PL" sz="2400" baseline="0" dirty="0"/>
                        <a:t> dobry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10-9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Do</a:t>
                      </a:r>
                      <a:r>
                        <a:rPr lang="pl-PL" sz="2400" dirty="0"/>
                        <a:t>bry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8-6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Dostateczny</a:t>
                      </a:r>
                      <a:endParaRPr lang="pl-P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5-3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Dopuszczający</a:t>
                      </a:r>
                      <a:endParaRPr lang="pl-P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2-0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Niedostateczny</a:t>
                      </a:r>
                      <a:endParaRPr lang="pl-P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1115616" y="5229200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Dziękuję Wam wszystkim </a:t>
            </a:r>
            <a:br>
              <a:rPr lang="pl-PL" sz="3200" dirty="0"/>
            </a:br>
            <a:r>
              <a:rPr lang="pl-PL" sz="3200" dirty="0"/>
              <a:t>za ciężką i efektywną pracę.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3308" b="77567" l="9948" r="89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85" b="24938"/>
          <a:stretch/>
        </p:blipFill>
        <p:spPr>
          <a:xfrm rot="20618911">
            <a:off x="162096" y="4275210"/>
            <a:ext cx="2106545" cy="19833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00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Mam nadzieję, że podjęte przez Was działania, pomogły w sposób ciekawy, uporządkować wam wiedzę i umiejętności dotyczące prawidłowego wypełniania druków pocztowych.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Na pewno zdobyte doświadczenie przyda Wam </a:t>
            </a:r>
            <a:r>
              <a:rPr lang="pl-PL"/>
              <a:t>się w</a:t>
            </a:r>
            <a:r>
              <a:rPr lang="pl-PL" b="1"/>
              <a:t> </a:t>
            </a:r>
            <a:r>
              <a:rPr lang="pl-PL"/>
              <a:t>życiu </a:t>
            </a:r>
            <a:r>
              <a:rPr lang="pl-PL" dirty="0"/>
              <a:t>zawodowym, pomoże skuteczniej oraz mądrzej wykonywać nawet bardzo trudne zadania.</a:t>
            </a:r>
          </a:p>
        </p:txBody>
      </p:sp>
    </p:spTree>
    <p:extLst>
      <p:ext uri="{BB962C8B-B14F-4D97-AF65-F5344CB8AC3E}">
        <p14:creationId xmlns:p14="http://schemas.microsoft.com/office/powerpoint/2010/main" xmlns="" val="210755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EE6074-8CAF-4D4F-A225-9475A8D2F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628800"/>
            <a:ext cx="7429499" cy="1478570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5290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2952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Na pewno wiele razy byliście na poczcie </a:t>
            </a:r>
            <a:br>
              <a:rPr lang="pl-PL" dirty="0"/>
            </a:br>
            <a:r>
              <a:rPr lang="pl-PL" dirty="0"/>
              <a:t>i widzieliście stojak, na którym było mnóstwo druków pocztowych.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1027" name="Picture 3" descr="F:\obraz\images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9013" y="274300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076975153"/>
              </p:ext>
            </p:extLst>
          </p:nvPr>
        </p:nvGraphicFramePr>
        <p:xfrm>
          <a:off x="539552" y="3331916"/>
          <a:ext cx="7776864" cy="3049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11842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2511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Odpowiedzi na te pytania uzyskacie po zrobieniu tego web </a:t>
            </a:r>
            <a:r>
              <a:rPr lang="pl-PL" dirty="0" err="1"/>
              <a:t>questu</a:t>
            </a:r>
            <a:r>
              <a:rPr lang="pl-PL" dirty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Uczycie się na kierunku technik</a:t>
            </a:r>
            <a:br>
              <a:rPr lang="pl-PL" dirty="0"/>
            </a:br>
            <a:r>
              <a:rPr lang="pl-PL" dirty="0"/>
              <a:t>usług pocztowych i finansowych,</a:t>
            </a:r>
            <a:br>
              <a:rPr lang="pl-PL" dirty="0"/>
            </a:br>
            <a:r>
              <a:rPr lang="pl-PL" dirty="0"/>
              <a:t>aby w przyszłości pracować </a:t>
            </a:r>
            <a:br>
              <a:rPr lang="pl-PL" dirty="0"/>
            </a:br>
            <a:r>
              <a:rPr lang="pl-PL" dirty="0"/>
              <a:t>w zawodzie i poprawnie </a:t>
            </a:r>
            <a:br>
              <a:rPr lang="pl-PL" dirty="0"/>
            </a:br>
            <a:r>
              <a:rPr lang="pl-PL" dirty="0"/>
              <a:t>wykonywać swoją pracę.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Do tego niezbędna jest </a:t>
            </a:r>
            <a:br>
              <a:rPr lang="pl-PL" dirty="0"/>
            </a:br>
            <a:r>
              <a:rPr lang="pl-PL" dirty="0"/>
              <a:t>znajomość druków pocztowych. 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2050" name="Picture 2" descr="F:\obraz\images (2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591" y="2636912"/>
            <a:ext cx="2835793" cy="188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uk nadania: Paczka24, Paczka48, Paczka Pocztowa - Jak Wysła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6209" y="4422647"/>
            <a:ext cx="3452295" cy="2390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622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3000"/>
                    </a14:imgEffect>
                  </a14:imgLayer>
                </a14:imgProps>
              </a:ext>
            </a:extLst>
          </a:blip>
          <a:srcRect/>
          <a:stretch>
            <a:fillRect t="1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pl-PL" dirty="0"/>
              <a:t>ZADANIE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dirty="0"/>
              <a:t>Wasz</a:t>
            </a:r>
            <a:r>
              <a:rPr lang="pl-PL" sz="3200" dirty="0"/>
              <a:t>ym zadaniem </a:t>
            </a:r>
            <a:r>
              <a:rPr lang="en-GB" sz="3200" dirty="0"/>
              <a:t>będzie</a:t>
            </a:r>
            <a:r>
              <a:rPr lang="pl-PL" sz="3200" dirty="0"/>
              <a:t> stworzenie stron do katalogu „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Druki pocztowe</a:t>
            </a:r>
            <a:r>
              <a:rPr lang="pl-PL" sz="3200" dirty="0"/>
              <a:t>” i </a:t>
            </a:r>
            <a:r>
              <a:rPr lang="en-GB" sz="3200" dirty="0"/>
              <a:t>przedstawienie </a:t>
            </a:r>
            <a:r>
              <a:rPr lang="pl-PL" sz="3200" dirty="0"/>
              <a:t>ich </a:t>
            </a:r>
            <a:r>
              <a:rPr lang="en-GB" sz="3200" dirty="0"/>
              <a:t>na forum klasy. </a:t>
            </a:r>
            <a:endParaRPr lang="pl-PL" sz="32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 następnie ułożenie kart</a:t>
            </a:r>
            <a:br>
              <a:rPr lang="pl-PL" dirty="0"/>
            </a:br>
            <a:r>
              <a:rPr lang="pl-PL" dirty="0"/>
              <a:t>w katalog, który będzie </a:t>
            </a:r>
            <a:br>
              <a:rPr lang="pl-PL" dirty="0"/>
            </a:br>
            <a:r>
              <a:rPr lang="pl-PL" dirty="0"/>
              <a:t>służył nam do utrwalania </a:t>
            </a:r>
            <a:br>
              <a:rPr lang="pl-PL" dirty="0"/>
            </a:br>
            <a:r>
              <a:rPr lang="pl-PL" dirty="0"/>
              <a:t>wiadomości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cały rok.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778" b="96000" l="6667" r="96889">
                        <a14:foregroundMark x1="32444" y1="25333" x2="44000" y2="26222"/>
                        <a14:foregroundMark x1="30667" y1="66222" x2="29333" y2="66222"/>
                        <a14:foregroundMark x1="40000" y1="32889" x2="74222" y2="34222"/>
                        <a14:foregroundMark x1="70222" y1="33333" x2="75111" y2="87556"/>
                        <a14:foregroundMark x1="12889" y1="68444" x2="35111" y2="48000"/>
                        <a14:foregroundMark x1="16000" y1="71556" x2="28889" y2="84444"/>
                        <a14:foregroundMark x1="44000" y1="9333" x2="75111" y2="11556"/>
                        <a14:foregroundMark x1="75111" y1="11556" x2="88889" y2="23556"/>
                        <a14:foregroundMark x1="88889" y1="23556" x2="89778" y2="75111"/>
                        <a14:foregroundMark x1="77333" y1="74222" x2="90667" y2="72889"/>
                        <a14:foregroundMark x1="44889" y1="7556" x2="45333" y2="32000"/>
                        <a14:foregroundMark x1="87111" y1="34222" x2="88444" y2="69778"/>
                        <a14:foregroundMark x1="37778" y1="58667" x2="49333" y2="4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97260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981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7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 t="1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pl-PL" dirty="0"/>
              <a:t>ZADANIE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0595841"/>
              </p:ext>
            </p:extLst>
          </p:nvPr>
        </p:nvGraphicFramePr>
        <p:xfrm>
          <a:off x="144016" y="1700808"/>
          <a:ext cx="8999984" cy="480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16019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Nauczyciel dzieli Was na dwie grupy.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Każda grupa wybiera lidera, który koordynuje pracę, zbiera informacje i będzie przedstawiał efekt końcowy Waszej pracy.</a:t>
            </a:r>
          </a:p>
          <a:p>
            <a:pPr marL="514350" lvl="0" indent="-514350">
              <a:buFont typeface="+mj-lt"/>
              <a:buAutoNum type="arabicPeriod"/>
            </a:pPr>
            <a:endParaRPr lang="en-GB" dirty="0"/>
          </a:p>
          <a:p>
            <a:pPr marL="514350" lvl="0" indent="-514350">
              <a:buFont typeface="+mj-lt"/>
              <a:buAutoNum type="arabicPeriod"/>
            </a:pPr>
            <a:r>
              <a:rPr lang="pl-PL" dirty="0"/>
              <a:t>Lider losuje nazwy druków, nad którymi będziecie pracować. 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2887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45976"/>
            <a:ext cx="8229600" cy="1066800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3930245"/>
              </p:ext>
            </p:extLst>
          </p:nvPr>
        </p:nvGraphicFramePr>
        <p:xfrm>
          <a:off x="457200" y="1772816"/>
          <a:ext cx="8229600" cy="480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395536" y="119675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Karty do katalogu stworzycie z opisu następujących druków:</a:t>
            </a:r>
          </a:p>
        </p:txBody>
      </p:sp>
    </p:spTree>
    <p:extLst>
      <p:ext uri="{BB962C8B-B14F-4D97-AF65-F5344CB8AC3E}">
        <p14:creationId xmlns:p14="http://schemas.microsoft.com/office/powerpoint/2010/main" xmlns="" val="4225304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5161524"/>
              </p:ext>
            </p:extLst>
          </p:nvPr>
        </p:nvGraphicFramePr>
        <p:xfrm>
          <a:off x="855663" y="2249488"/>
          <a:ext cx="74295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4678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dirty="0"/>
              <a:t>Każda karta musi być: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formatu A4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czytelna 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estetyczna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z przykładem druku czystego</a:t>
            </a:r>
          </a:p>
          <a:p>
            <a:pPr marL="749808" lvl="1" indent="-4572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z przykładem druku wypełnionego</a:t>
            </a:r>
          </a:p>
          <a:p>
            <a:pPr marL="0" indent="0">
              <a:buNone/>
            </a:pPr>
            <a:endParaRPr lang="pl-PL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dirty="0"/>
              <a:t>Karty wykonajcie dowolną techniką.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dirty="0"/>
              <a:t>Po ich wykonaniu liderzy zaprezentują je na forum klasy.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dirty="0"/>
              <a:t>Następnie stworzymy z nich katalog, który będzie pomocą w dalszej nauce.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4297" r="95313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01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264</TotalTime>
  <Words>489</Words>
  <Application>Microsoft Office PowerPoint</Application>
  <PresentationFormat>Pokaz na ekranie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Obwód</vt:lpstr>
      <vt:lpstr>DRUKI POCZTOWE </vt:lpstr>
      <vt:lpstr>WPROWADZENIE</vt:lpstr>
      <vt:lpstr>WPROWADZENIE</vt:lpstr>
      <vt:lpstr>ZADANIE </vt:lpstr>
      <vt:lpstr>ZADANIE</vt:lpstr>
      <vt:lpstr>PROCES</vt:lpstr>
      <vt:lpstr>PROCES</vt:lpstr>
      <vt:lpstr>PROCES</vt:lpstr>
      <vt:lpstr>PROCES</vt:lpstr>
      <vt:lpstr>ŹRÓDŁA</vt:lpstr>
      <vt:lpstr>EWALUACJA</vt:lpstr>
      <vt:lpstr>EWALUACJA</vt:lpstr>
      <vt:lpstr>KONKLUZJA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DRUKI POCZTOWE</dc:title>
  <dc:creator>Marta Słupczyńska</dc:creator>
  <cp:lastModifiedBy>Konrad1</cp:lastModifiedBy>
  <cp:revision>28</cp:revision>
  <dcterms:created xsi:type="dcterms:W3CDTF">2020-08-16T17:53:23Z</dcterms:created>
  <dcterms:modified xsi:type="dcterms:W3CDTF">2021-08-19T11:52:43Z</dcterms:modified>
</cp:coreProperties>
</file>